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56" r:id="rId3"/>
    <p:sldId id="262" r:id="rId4"/>
    <p:sldId id="264" r:id="rId5"/>
    <p:sldId id="258" r:id="rId6"/>
    <p:sldId id="259" r:id="rId7"/>
    <p:sldId id="268" r:id="rId8"/>
    <p:sldId id="261" r:id="rId9"/>
    <p:sldId id="266" r:id="rId10"/>
    <p:sldId id="267" r:id="rId11"/>
    <p:sldId id="257" r:id="rId12"/>
    <p:sldId id="263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2DECF-F875-4499-9C72-CB7A0F363F34}" type="doc">
      <dgm:prSet loTypeId="urn:microsoft.com/office/officeart/2005/8/layout/funnel1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3F624678-2E4B-45D6-B9B2-C48D6D5A9DF4}">
      <dgm:prSet phldrT="[Text]"/>
      <dgm:spPr/>
      <dgm:t>
        <a:bodyPr/>
        <a:lstStyle/>
        <a:p>
          <a:r>
            <a:rPr lang="en-AU" dirty="0"/>
            <a:t>Achievement</a:t>
          </a:r>
        </a:p>
      </dgm:t>
    </dgm:pt>
    <dgm:pt modelId="{6F029346-B7A9-46F1-B161-658A72C7FEBF}" type="parTrans" cxnId="{918A960C-AC70-41C8-B2DE-33842201DBDC}">
      <dgm:prSet/>
      <dgm:spPr/>
      <dgm:t>
        <a:bodyPr/>
        <a:lstStyle/>
        <a:p>
          <a:endParaRPr lang="en-AU"/>
        </a:p>
      </dgm:t>
    </dgm:pt>
    <dgm:pt modelId="{00FB3247-073B-4743-8B22-1336791839CB}" type="sibTrans" cxnId="{918A960C-AC70-41C8-B2DE-33842201DBDC}">
      <dgm:prSet/>
      <dgm:spPr/>
      <dgm:t>
        <a:bodyPr/>
        <a:lstStyle/>
        <a:p>
          <a:endParaRPr lang="en-AU"/>
        </a:p>
      </dgm:t>
    </dgm:pt>
    <dgm:pt modelId="{19E713F5-2707-4621-84BF-122EC970E130}">
      <dgm:prSet phldrT="[Text]"/>
      <dgm:spPr/>
      <dgm:t>
        <a:bodyPr/>
        <a:lstStyle/>
        <a:p>
          <a:r>
            <a:rPr lang="en-AU" dirty="0"/>
            <a:t>Effort</a:t>
          </a:r>
        </a:p>
      </dgm:t>
    </dgm:pt>
    <dgm:pt modelId="{CB3720C8-2172-4C88-9A76-DBABE69F7D58}" type="parTrans" cxnId="{49C7D11D-FF88-4C4F-B8B3-29FA27C650A8}">
      <dgm:prSet/>
      <dgm:spPr/>
      <dgm:t>
        <a:bodyPr/>
        <a:lstStyle/>
        <a:p>
          <a:endParaRPr lang="en-AU"/>
        </a:p>
      </dgm:t>
    </dgm:pt>
    <dgm:pt modelId="{3E98B313-79E2-4DCF-ADC8-A161FEE081E3}" type="sibTrans" cxnId="{49C7D11D-FF88-4C4F-B8B3-29FA27C650A8}">
      <dgm:prSet/>
      <dgm:spPr/>
      <dgm:t>
        <a:bodyPr/>
        <a:lstStyle/>
        <a:p>
          <a:endParaRPr lang="en-AU"/>
        </a:p>
      </dgm:t>
    </dgm:pt>
    <dgm:pt modelId="{C18224EE-E5AE-44F0-B42E-DAA3C7206D12}">
      <dgm:prSet phldrT="[Text]"/>
      <dgm:spPr/>
      <dgm:t>
        <a:bodyPr/>
        <a:lstStyle/>
        <a:p>
          <a:r>
            <a:rPr lang="en-AU" dirty="0"/>
            <a:t>Emotion </a:t>
          </a:r>
        </a:p>
      </dgm:t>
    </dgm:pt>
    <dgm:pt modelId="{CB3CF2B4-615D-4FC0-8EBE-45370EDA7DB8}" type="parTrans" cxnId="{52EB5C4C-5847-4AA4-A2BB-F8CD3740C6D6}">
      <dgm:prSet/>
      <dgm:spPr/>
      <dgm:t>
        <a:bodyPr/>
        <a:lstStyle/>
        <a:p>
          <a:endParaRPr lang="en-AU"/>
        </a:p>
      </dgm:t>
    </dgm:pt>
    <dgm:pt modelId="{821C22CD-755F-4C87-8FB6-22EFADE85B10}" type="sibTrans" cxnId="{52EB5C4C-5847-4AA4-A2BB-F8CD3740C6D6}">
      <dgm:prSet/>
      <dgm:spPr/>
      <dgm:t>
        <a:bodyPr/>
        <a:lstStyle/>
        <a:p>
          <a:endParaRPr lang="en-AU"/>
        </a:p>
      </dgm:t>
    </dgm:pt>
    <dgm:pt modelId="{5A150723-4521-4C47-8121-C937C4A3B9C1}">
      <dgm:prSet phldrT="[Text]"/>
      <dgm:spPr/>
      <dgm:t>
        <a:bodyPr/>
        <a:lstStyle/>
        <a:p>
          <a:r>
            <a:rPr lang="en-AU" dirty="0">
              <a:solidFill>
                <a:schemeClr val="accent6">
                  <a:lumMod val="60000"/>
                  <a:lumOff val="40000"/>
                </a:schemeClr>
              </a:solidFill>
            </a:rPr>
            <a:t>Experience</a:t>
          </a:r>
        </a:p>
      </dgm:t>
    </dgm:pt>
    <dgm:pt modelId="{FA4D95FA-62DA-440D-BB47-D33F85A26AE7}" type="parTrans" cxnId="{A4B57AB6-243E-4616-B441-612284B18BEA}">
      <dgm:prSet/>
      <dgm:spPr/>
      <dgm:t>
        <a:bodyPr/>
        <a:lstStyle/>
        <a:p>
          <a:endParaRPr lang="en-AU"/>
        </a:p>
      </dgm:t>
    </dgm:pt>
    <dgm:pt modelId="{7AAC916C-96DA-4398-B41A-51DFFD523F54}" type="sibTrans" cxnId="{A4B57AB6-243E-4616-B441-612284B18BEA}">
      <dgm:prSet/>
      <dgm:spPr/>
      <dgm:t>
        <a:bodyPr/>
        <a:lstStyle/>
        <a:p>
          <a:endParaRPr lang="en-AU"/>
        </a:p>
      </dgm:t>
    </dgm:pt>
    <dgm:pt modelId="{000FBD8C-DE5E-46F8-9403-A698044755C4}" type="pres">
      <dgm:prSet presAssocID="{CA62DECF-F875-4499-9C72-CB7A0F363F34}" presName="Name0" presStyleCnt="0">
        <dgm:presLayoutVars>
          <dgm:chMax val="4"/>
          <dgm:resizeHandles val="exact"/>
        </dgm:presLayoutVars>
      </dgm:prSet>
      <dgm:spPr/>
    </dgm:pt>
    <dgm:pt modelId="{F0E30C51-166C-4F80-83A6-37000E822C07}" type="pres">
      <dgm:prSet presAssocID="{CA62DECF-F875-4499-9C72-CB7A0F363F34}" presName="ellipse" presStyleLbl="trBgShp" presStyleIdx="0" presStyleCnt="1"/>
      <dgm:spPr/>
    </dgm:pt>
    <dgm:pt modelId="{F0AB632A-52FA-4A5B-90E7-B70C38092536}" type="pres">
      <dgm:prSet presAssocID="{CA62DECF-F875-4499-9C72-CB7A0F363F34}" presName="arrow1" presStyleLbl="fgShp" presStyleIdx="0" presStyleCnt="1"/>
      <dgm:spPr/>
    </dgm:pt>
    <dgm:pt modelId="{0A0A1270-AF21-4A9B-A52D-1713BFD3160A}" type="pres">
      <dgm:prSet presAssocID="{CA62DECF-F875-4499-9C72-CB7A0F363F34}" presName="rectangle" presStyleLbl="revTx" presStyleIdx="0" presStyleCnt="1">
        <dgm:presLayoutVars>
          <dgm:bulletEnabled val="1"/>
        </dgm:presLayoutVars>
      </dgm:prSet>
      <dgm:spPr/>
    </dgm:pt>
    <dgm:pt modelId="{296E49AF-2714-43E3-9A08-3318D3585F0F}" type="pres">
      <dgm:prSet presAssocID="{19E713F5-2707-4621-84BF-122EC970E130}" presName="item1" presStyleLbl="node1" presStyleIdx="0" presStyleCnt="3">
        <dgm:presLayoutVars>
          <dgm:bulletEnabled val="1"/>
        </dgm:presLayoutVars>
      </dgm:prSet>
      <dgm:spPr/>
    </dgm:pt>
    <dgm:pt modelId="{946BB620-3C46-4DFE-91F1-3CA056CF30EC}" type="pres">
      <dgm:prSet presAssocID="{C18224EE-E5AE-44F0-B42E-DAA3C7206D12}" presName="item2" presStyleLbl="node1" presStyleIdx="1" presStyleCnt="3">
        <dgm:presLayoutVars>
          <dgm:bulletEnabled val="1"/>
        </dgm:presLayoutVars>
      </dgm:prSet>
      <dgm:spPr/>
    </dgm:pt>
    <dgm:pt modelId="{9B6F7FC1-A68D-4A65-AE33-64380F2222A7}" type="pres">
      <dgm:prSet presAssocID="{5A150723-4521-4C47-8121-C937C4A3B9C1}" presName="item3" presStyleLbl="node1" presStyleIdx="2" presStyleCnt="3">
        <dgm:presLayoutVars>
          <dgm:bulletEnabled val="1"/>
        </dgm:presLayoutVars>
      </dgm:prSet>
      <dgm:spPr/>
    </dgm:pt>
    <dgm:pt modelId="{7F7B40E9-776E-4E01-9056-D1BD5B522063}" type="pres">
      <dgm:prSet presAssocID="{CA62DECF-F875-4499-9C72-CB7A0F363F34}" presName="funnel" presStyleLbl="trAlignAcc1" presStyleIdx="0" presStyleCnt="1"/>
      <dgm:spPr/>
    </dgm:pt>
  </dgm:ptLst>
  <dgm:cxnLst>
    <dgm:cxn modelId="{918A960C-AC70-41C8-B2DE-33842201DBDC}" srcId="{CA62DECF-F875-4499-9C72-CB7A0F363F34}" destId="{3F624678-2E4B-45D6-B9B2-C48D6D5A9DF4}" srcOrd="0" destOrd="0" parTransId="{6F029346-B7A9-46F1-B161-658A72C7FEBF}" sibTransId="{00FB3247-073B-4743-8B22-1336791839CB}"/>
    <dgm:cxn modelId="{49C7D11D-FF88-4C4F-B8B3-29FA27C650A8}" srcId="{CA62DECF-F875-4499-9C72-CB7A0F363F34}" destId="{19E713F5-2707-4621-84BF-122EC970E130}" srcOrd="1" destOrd="0" parTransId="{CB3720C8-2172-4C88-9A76-DBABE69F7D58}" sibTransId="{3E98B313-79E2-4DCF-ADC8-A161FEE081E3}"/>
    <dgm:cxn modelId="{2E8CC23F-60A6-4649-94C7-A1F64E741ED2}" type="presOf" srcId="{5A150723-4521-4C47-8121-C937C4A3B9C1}" destId="{0A0A1270-AF21-4A9B-A52D-1713BFD3160A}" srcOrd="0" destOrd="0" presId="urn:microsoft.com/office/officeart/2005/8/layout/funnel1"/>
    <dgm:cxn modelId="{481F6146-548E-409E-94FD-6039E74F4074}" type="presOf" srcId="{CA62DECF-F875-4499-9C72-CB7A0F363F34}" destId="{000FBD8C-DE5E-46F8-9403-A698044755C4}" srcOrd="0" destOrd="0" presId="urn:microsoft.com/office/officeart/2005/8/layout/funnel1"/>
    <dgm:cxn modelId="{B46CB949-64EB-4EB2-8B5F-2A45BC250B8C}" type="presOf" srcId="{3F624678-2E4B-45D6-B9B2-C48D6D5A9DF4}" destId="{9B6F7FC1-A68D-4A65-AE33-64380F2222A7}" srcOrd="0" destOrd="0" presId="urn:microsoft.com/office/officeart/2005/8/layout/funnel1"/>
    <dgm:cxn modelId="{52EB5C4C-5847-4AA4-A2BB-F8CD3740C6D6}" srcId="{CA62DECF-F875-4499-9C72-CB7A0F363F34}" destId="{C18224EE-E5AE-44F0-B42E-DAA3C7206D12}" srcOrd="2" destOrd="0" parTransId="{CB3CF2B4-615D-4FC0-8EBE-45370EDA7DB8}" sibTransId="{821C22CD-755F-4C87-8FB6-22EFADE85B10}"/>
    <dgm:cxn modelId="{3653B29C-F84F-471E-92D6-FE1C9CB99035}" type="presOf" srcId="{19E713F5-2707-4621-84BF-122EC970E130}" destId="{946BB620-3C46-4DFE-91F1-3CA056CF30EC}" srcOrd="0" destOrd="0" presId="urn:microsoft.com/office/officeart/2005/8/layout/funnel1"/>
    <dgm:cxn modelId="{A4B57AB6-243E-4616-B441-612284B18BEA}" srcId="{CA62DECF-F875-4499-9C72-CB7A0F363F34}" destId="{5A150723-4521-4C47-8121-C937C4A3B9C1}" srcOrd="3" destOrd="0" parTransId="{FA4D95FA-62DA-440D-BB47-D33F85A26AE7}" sibTransId="{7AAC916C-96DA-4398-B41A-51DFFD523F54}"/>
    <dgm:cxn modelId="{A74056F1-F6C7-46FD-9827-9CB7AA286B1C}" type="presOf" srcId="{C18224EE-E5AE-44F0-B42E-DAA3C7206D12}" destId="{296E49AF-2714-43E3-9A08-3318D3585F0F}" srcOrd="0" destOrd="0" presId="urn:microsoft.com/office/officeart/2005/8/layout/funnel1"/>
    <dgm:cxn modelId="{33D02B4E-1BB9-47D9-B79F-4AF079AADAB1}" type="presParOf" srcId="{000FBD8C-DE5E-46F8-9403-A698044755C4}" destId="{F0E30C51-166C-4F80-83A6-37000E822C07}" srcOrd="0" destOrd="0" presId="urn:microsoft.com/office/officeart/2005/8/layout/funnel1"/>
    <dgm:cxn modelId="{81A66FE8-BEC5-42BB-9D4F-C9A0074CF1A5}" type="presParOf" srcId="{000FBD8C-DE5E-46F8-9403-A698044755C4}" destId="{F0AB632A-52FA-4A5B-90E7-B70C38092536}" srcOrd="1" destOrd="0" presId="urn:microsoft.com/office/officeart/2005/8/layout/funnel1"/>
    <dgm:cxn modelId="{2E25D90F-9763-436E-A201-BB4443119AD4}" type="presParOf" srcId="{000FBD8C-DE5E-46F8-9403-A698044755C4}" destId="{0A0A1270-AF21-4A9B-A52D-1713BFD3160A}" srcOrd="2" destOrd="0" presId="urn:microsoft.com/office/officeart/2005/8/layout/funnel1"/>
    <dgm:cxn modelId="{5F7CC88F-D903-4EB8-A3FC-B5662A41F2E9}" type="presParOf" srcId="{000FBD8C-DE5E-46F8-9403-A698044755C4}" destId="{296E49AF-2714-43E3-9A08-3318D3585F0F}" srcOrd="3" destOrd="0" presId="urn:microsoft.com/office/officeart/2005/8/layout/funnel1"/>
    <dgm:cxn modelId="{2896D20B-2766-41CC-A0A8-767455D60A26}" type="presParOf" srcId="{000FBD8C-DE5E-46F8-9403-A698044755C4}" destId="{946BB620-3C46-4DFE-91F1-3CA056CF30EC}" srcOrd="4" destOrd="0" presId="urn:microsoft.com/office/officeart/2005/8/layout/funnel1"/>
    <dgm:cxn modelId="{6C8B133F-B9A4-42E1-B93C-B1B260529D5E}" type="presParOf" srcId="{000FBD8C-DE5E-46F8-9403-A698044755C4}" destId="{9B6F7FC1-A68D-4A65-AE33-64380F2222A7}" srcOrd="5" destOrd="0" presId="urn:microsoft.com/office/officeart/2005/8/layout/funnel1"/>
    <dgm:cxn modelId="{2E01FA81-D880-4B93-BC10-47E7F7A453EB}" type="presParOf" srcId="{000FBD8C-DE5E-46F8-9403-A698044755C4}" destId="{7F7B40E9-776E-4E01-9056-D1BD5B52206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F6C5A-83DE-455F-BC82-1582A8BCD6FC}" type="doc">
      <dgm:prSet loTypeId="urn:microsoft.com/office/officeart/2008/layout/PictureAccentList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en-AU"/>
        </a:p>
      </dgm:t>
    </dgm:pt>
    <dgm:pt modelId="{3AA487DF-866A-4301-8F3F-1D1853C580C6}">
      <dgm:prSet phldrT="[Text]"/>
      <dgm:spPr/>
      <dgm:t>
        <a:bodyPr/>
        <a:lstStyle/>
        <a:p>
          <a:r>
            <a:rPr lang="en-AU" dirty="0"/>
            <a:t>EMOTION</a:t>
          </a:r>
        </a:p>
      </dgm:t>
    </dgm:pt>
    <dgm:pt modelId="{18ED302B-B12D-48FB-A31C-F0839B40C94F}" type="parTrans" cxnId="{03783A12-5422-454A-8ADD-9D7B054D6359}">
      <dgm:prSet/>
      <dgm:spPr/>
      <dgm:t>
        <a:bodyPr/>
        <a:lstStyle/>
        <a:p>
          <a:endParaRPr lang="en-AU"/>
        </a:p>
      </dgm:t>
    </dgm:pt>
    <dgm:pt modelId="{AC834FAE-8848-4651-9517-895144430C75}" type="sibTrans" cxnId="{03783A12-5422-454A-8ADD-9D7B054D6359}">
      <dgm:prSet/>
      <dgm:spPr/>
      <dgm:t>
        <a:bodyPr/>
        <a:lstStyle/>
        <a:p>
          <a:endParaRPr lang="en-AU"/>
        </a:p>
      </dgm:t>
    </dgm:pt>
    <dgm:pt modelId="{CECE3DC3-0E99-44E9-8388-606DDC5E6133}">
      <dgm:prSet phldrT="[Text]"/>
      <dgm:spPr/>
      <dgm:t>
        <a:bodyPr/>
        <a:lstStyle/>
        <a:p>
          <a:r>
            <a:rPr lang="en-AU" dirty="0"/>
            <a:t>S  - Significance</a:t>
          </a:r>
        </a:p>
      </dgm:t>
    </dgm:pt>
    <dgm:pt modelId="{E944577A-CF2D-4798-AC82-12DA3256F27E}" type="parTrans" cxnId="{88FECA9C-6BEE-4776-8544-B49643D30D64}">
      <dgm:prSet/>
      <dgm:spPr/>
      <dgm:t>
        <a:bodyPr/>
        <a:lstStyle/>
        <a:p>
          <a:endParaRPr lang="en-AU"/>
        </a:p>
      </dgm:t>
    </dgm:pt>
    <dgm:pt modelId="{7955F488-70DA-4AB8-82FC-567033BCDC91}" type="sibTrans" cxnId="{88FECA9C-6BEE-4776-8544-B49643D30D64}">
      <dgm:prSet/>
      <dgm:spPr/>
      <dgm:t>
        <a:bodyPr/>
        <a:lstStyle/>
        <a:p>
          <a:endParaRPr lang="en-AU"/>
        </a:p>
      </dgm:t>
    </dgm:pt>
    <dgm:pt modelId="{29E133D0-3BC3-43CD-B460-209B39F0CC4B}">
      <dgm:prSet phldrT="[Text]"/>
      <dgm:spPr/>
      <dgm:t>
        <a:bodyPr/>
        <a:lstStyle/>
        <a:p>
          <a:r>
            <a:rPr lang="en-AU" dirty="0"/>
            <a:t>C – Certainty</a:t>
          </a:r>
        </a:p>
      </dgm:t>
    </dgm:pt>
    <dgm:pt modelId="{43C9B35B-E8D1-4DCC-9E51-00BA86FECA98}" type="parTrans" cxnId="{E22A1311-5AED-4F50-81E0-8AD9ADB88689}">
      <dgm:prSet/>
      <dgm:spPr/>
      <dgm:t>
        <a:bodyPr/>
        <a:lstStyle/>
        <a:p>
          <a:endParaRPr lang="en-AU"/>
        </a:p>
      </dgm:t>
    </dgm:pt>
    <dgm:pt modelId="{F2D60D6F-BFFC-40F6-8BCA-61ECAAAA1021}" type="sibTrans" cxnId="{E22A1311-5AED-4F50-81E0-8AD9ADB88689}">
      <dgm:prSet/>
      <dgm:spPr/>
      <dgm:t>
        <a:bodyPr/>
        <a:lstStyle/>
        <a:p>
          <a:endParaRPr lang="en-AU"/>
        </a:p>
      </dgm:t>
    </dgm:pt>
    <dgm:pt modelId="{93AE13BB-CFDB-448F-A006-76BAB0E46AB0}">
      <dgm:prSet phldrT="[Text]"/>
      <dgm:spPr/>
      <dgm:t>
        <a:bodyPr/>
        <a:lstStyle/>
        <a:p>
          <a:r>
            <a:rPr lang="en-AU" dirty="0"/>
            <a:t>A – Autonomy</a:t>
          </a:r>
        </a:p>
      </dgm:t>
    </dgm:pt>
    <dgm:pt modelId="{19905045-B1C0-4AAE-9A6D-86DE5CBD99EF}" type="parTrans" cxnId="{C363B209-4FC0-46D3-BCB5-0F0F74BDBA7A}">
      <dgm:prSet/>
      <dgm:spPr/>
      <dgm:t>
        <a:bodyPr/>
        <a:lstStyle/>
        <a:p>
          <a:endParaRPr lang="en-AU"/>
        </a:p>
      </dgm:t>
    </dgm:pt>
    <dgm:pt modelId="{67B9B290-A50D-4295-AD47-E67E6D7FF87D}" type="sibTrans" cxnId="{C363B209-4FC0-46D3-BCB5-0F0F74BDBA7A}">
      <dgm:prSet/>
      <dgm:spPr/>
      <dgm:t>
        <a:bodyPr/>
        <a:lstStyle/>
        <a:p>
          <a:endParaRPr lang="en-AU"/>
        </a:p>
      </dgm:t>
    </dgm:pt>
    <dgm:pt modelId="{EB257037-0F8A-4041-8D05-AED20C72EC84}">
      <dgm:prSet phldrT="[Text]"/>
      <dgm:spPr/>
      <dgm:t>
        <a:bodyPr/>
        <a:lstStyle/>
        <a:p>
          <a:r>
            <a:rPr lang="en-AU" dirty="0"/>
            <a:t>R – Relationship</a:t>
          </a:r>
        </a:p>
      </dgm:t>
    </dgm:pt>
    <dgm:pt modelId="{635F47D9-F05F-4950-8416-38A92198717F}" type="parTrans" cxnId="{93B2F476-5D42-4A28-A514-3A353DE3CC5E}">
      <dgm:prSet/>
      <dgm:spPr/>
      <dgm:t>
        <a:bodyPr/>
        <a:lstStyle/>
        <a:p>
          <a:endParaRPr lang="en-AU"/>
        </a:p>
      </dgm:t>
    </dgm:pt>
    <dgm:pt modelId="{BC006DE9-8D4F-4AB2-9D24-A965621437B6}" type="sibTrans" cxnId="{93B2F476-5D42-4A28-A514-3A353DE3CC5E}">
      <dgm:prSet/>
      <dgm:spPr/>
      <dgm:t>
        <a:bodyPr/>
        <a:lstStyle/>
        <a:p>
          <a:endParaRPr lang="en-AU"/>
        </a:p>
      </dgm:t>
    </dgm:pt>
    <dgm:pt modelId="{4158B4BF-5B1F-4268-8DAC-AA4498490CBC}">
      <dgm:prSet phldrT="[Text]"/>
      <dgm:spPr/>
      <dgm:t>
        <a:bodyPr/>
        <a:lstStyle/>
        <a:p>
          <a:r>
            <a:rPr lang="en-AU" dirty="0"/>
            <a:t>E – Equity/fair</a:t>
          </a:r>
        </a:p>
        <a:p>
          <a:endParaRPr lang="en-AU" dirty="0"/>
        </a:p>
      </dgm:t>
    </dgm:pt>
    <dgm:pt modelId="{DE40DA24-ABD3-47E5-B33F-E27DA1E45AE5}" type="parTrans" cxnId="{09310711-D993-43BC-A1A9-F3E314A239E9}">
      <dgm:prSet/>
      <dgm:spPr/>
      <dgm:t>
        <a:bodyPr/>
        <a:lstStyle/>
        <a:p>
          <a:endParaRPr lang="en-AU"/>
        </a:p>
      </dgm:t>
    </dgm:pt>
    <dgm:pt modelId="{82965174-E061-436B-98F7-D40D1D5C1E91}" type="sibTrans" cxnId="{09310711-D993-43BC-A1A9-F3E314A239E9}">
      <dgm:prSet/>
      <dgm:spPr/>
      <dgm:t>
        <a:bodyPr/>
        <a:lstStyle/>
        <a:p>
          <a:endParaRPr lang="en-AU"/>
        </a:p>
      </dgm:t>
    </dgm:pt>
    <dgm:pt modelId="{1A3F2EBF-50E7-4566-93CA-204045D3007B}" type="pres">
      <dgm:prSet presAssocID="{D92F6C5A-83DE-455F-BC82-1582A8BCD6F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F58A37-27EB-4E67-9AA9-47E03308ED5C}" type="pres">
      <dgm:prSet presAssocID="{3AA487DF-866A-4301-8F3F-1D1853C580C6}" presName="root" presStyleCnt="0">
        <dgm:presLayoutVars>
          <dgm:chMax/>
          <dgm:chPref val="4"/>
        </dgm:presLayoutVars>
      </dgm:prSet>
      <dgm:spPr/>
    </dgm:pt>
    <dgm:pt modelId="{7EDB5B0D-7EDB-406D-83F8-3029B03E3138}" type="pres">
      <dgm:prSet presAssocID="{3AA487DF-866A-4301-8F3F-1D1853C580C6}" presName="rootComposite" presStyleCnt="0">
        <dgm:presLayoutVars/>
      </dgm:prSet>
      <dgm:spPr/>
    </dgm:pt>
    <dgm:pt modelId="{F97097FB-5888-412C-B0A6-84C2B2E38BAB}" type="pres">
      <dgm:prSet presAssocID="{3AA487DF-866A-4301-8F3F-1D1853C580C6}" presName="rootText" presStyleLbl="node0" presStyleIdx="0" presStyleCnt="1">
        <dgm:presLayoutVars>
          <dgm:chMax/>
          <dgm:chPref val="4"/>
        </dgm:presLayoutVars>
      </dgm:prSet>
      <dgm:spPr/>
    </dgm:pt>
    <dgm:pt modelId="{43EF7BC9-B76F-40DF-87CF-567C63B3CB5D}" type="pres">
      <dgm:prSet presAssocID="{3AA487DF-866A-4301-8F3F-1D1853C580C6}" presName="childShape" presStyleCnt="0">
        <dgm:presLayoutVars>
          <dgm:chMax val="0"/>
          <dgm:chPref val="0"/>
        </dgm:presLayoutVars>
      </dgm:prSet>
      <dgm:spPr/>
    </dgm:pt>
    <dgm:pt modelId="{365EB26D-06D6-4AEB-B7EF-CEDEE5480134}" type="pres">
      <dgm:prSet presAssocID="{CECE3DC3-0E99-44E9-8388-606DDC5E6133}" presName="childComposite" presStyleCnt="0">
        <dgm:presLayoutVars>
          <dgm:chMax val="0"/>
          <dgm:chPref val="0"/>
        </dgm:presLayoutVars>
      </dgm:prSet>
      <dgm:spPr/>
    </dgm:pt>
    <dgm:pt modelId="{D84F56AE-3403-481C-B3B9-35D609FF5FD5}" type="pres">
      <dgm:prSet presAssocID="{CECE3DC3-0E99-44E9-8388-606DDC5E6133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DD4B92A-BB49-4430-BB10-AE4C6244844C}" type="pres">
      <dgm:prSet presAssocID="{CECE3DC3-0E99-44E9-8388-606DDC5E6133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DBC925BC-1A1D-4A1A-A270-49C02EF354F8}" type="pres">
      <dgm:prSet presAssocID="{29E133D0-3BC3-43CD-B460-209B39F0CC4B}" presName="childComposite" presStyleCnt="0">
        <dgm:presLayoutVars>
          <dgm:chMax val="0"/>
          <dgm:chPref val="0"/>
        </dgm:presLayoutVars>
      </dgm:prSet>
      <dgm:spPr/>
    </dgm:pt>
    <dgm:pt modelId="{4D05AC14-36F8-42EE-9764-2AD18962C67C}" type="pres">
      <dgm:prSet presAssocID="{29E133D0-3BC3-43CD-B460-209B39F0CC4B}" presName="Image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9A466C8-D418-43CD-8247-3F1DF415E210}" type="pres">
      <dgm:prSet presAssocID="{29E133D0-3BC3-43CD-B460-209B39F0CC4B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E03C72E6-18D8-4A32-8F6D-CCC97EE93A90}" type="pres">
      <dgm:prSet presAssocID="{93AE13BB-CFDB-448F-A006-76BAB0E46AB0}" presName="childComposite" presStyleCnt="0">
        <dgm:presLayoutVars>
          <dgm:chMax val="0"/>
          <dgm:chPref val="0"/>
        </dgm:presLayoutVars>
      </dgm:prSet>
      <dgm:spPr/>
    </dgm:pt>
    <dgm:pt modelId="{EF403246-5411-4B08-8EA5-04EEE3D364B0}" type="pres">
      <dgm:prSet presAssocID="{93AE13BB-CFDB-448F-A006-76BAB0E46AB0}" presName="Image" presStyleLbl="node1" presStyleIdx="2" presStyleCnt="5" custLinFactNeighborX="-5202" custLinFactNeighborY="-30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A1097C05-1406-430F-AA30-0DBBA94CA4AB}" type="pres">
      <dgm:prSet presAssocID="{93AE13BB-CFDB-448F-A006-76BAB0E46AB0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21E55E35-EE0D-4A36-BFE4-0AC169400A87}" type="pres">
      <dgm:prSet presAssocID="{EB257037-0F8A-4041-8D05-AED20C72EC84}" presName="childComposite" presStyleCnt="0">
        <dgm:presLayoutVars>
          <dgm:chMax val="0"/>
          <dgm:chPref val="0"/>
        </dgm:presLayoutVars>
      </dgm:prSet>
      <dgm:spPr/>
    </dgm:pt>
    <dgm:pt modelId="{0AF330FF-8C05-48F4-BD6B-79ECE458311C}" type="pres">
      <dgm:prSet presAssocID="{EB257037-0F8A-4041-8D05-AED20C72EC84}" presName="Image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C38B59D6-83B8-42FC-881D-5A127398B36A}" type="pres">
      <dgm:prSet presAssocID="{EB257037-0F8A-4041-8D05-AED20C72EC84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FDD72C47-4819-4C51-B0C4-27AD6515390E}" type="pres">
      <dgm:prSet presAssocID="{4158B4BF-5B1F-4268-8DAC-AA4498490CBC}" presName="childComposite" presStyleCnt="0">
        <dgm:presLayoutVars>
          <dgm:chMax val="0"/>
          <dgm:chPref val="0"/>
        </dgm:presLayoutVars>
      </dgm:prSet>
      <dgm:spPr/>
    </dgm:pt>
    <dgm:pt modelId="{7C185646-D225-4703-9D3F-51332E853B59}" type="pres">
      <dgm:prSet presAssocID="{4158B4BF-5B1F-4268-8DAC-AA4498490CBC}" presName="Image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A77B85-6331-4612-8D37-53B85191496F}" type="pres">
      <dgm:prSet presAssocID="{4158B4BF-5B1F-4268-8DAC-AA4498490CBC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363B209-4FC0-46D3-BCB5-0F0F74BDBA7A}" srcId="{3AA487DF-866A-4301-8F3F-1D1853C580C6}" destId="{93AE13BB-CFDB-448F-A006-76BAB0E46AB0}" srcOrd="2" destOrd="0" parTransId="{19905045-B1C0-4AAE-9A6D-86DE5CBD99EF}" sibTransId="{67B9B290-A50D-4295-AD47-E67E6D7FF87D}"/>
    <dgm:cxn modelId="{09310711-D993-43BC-A1A9-F3E314A239E9}" srcId="{3AA487DF-866A-4301-8F3F-1D1853C580C6}" destId="{4158B4BF-5B1F-4268-8DAC-AA4498490CBC}" srcOrd="4" destOrd="0" parTransId="{DE40DA24-ABD3-47E5-B33F-E27DA1E45AE5}" sibTransId="{82965174-E061-436B-98F7-D40D1D5C1E91}"/>
    <dgm:cxn modelId="{E22A1311-5AED-4F50-81E0-8AD9ADB88689}" srcId="{3AA487DF-866A-4301-8F3F-1D1853C580C6}" destId="{29E133D0-3BC3-43CD-B460-209B39F0CC4B}" srcOrd="1" destOrd="0" parTransId="{43C9B35B-E8D1-4DCC-9E51-00BA86FECA98}" sibTransId="{F2D60D6F-BFFC-40F6-8BCA-61ECAAAA1021}"/>
    <dgm:cxn modelId="{03783A12-5422-454A-8ADD-9D7B054D6359}" srcId="{D92F6C5A-83DE-455F-BC82-1582A8BCD6FC}" destId="{3AA487DF-866A-4301-8F3F-1D1853C580C6}" srcOrd="0" destOrd="0" parTransId="{18ED302B-B12D-48FB-A31C-F0839B40C94F}" sibTransId="{AC834FAE-8848-4651-9517-895144430C75}"/>
    <dgm:cxn modelId="{8F1D6B12-74AC-4919-B242-E96D1001944B}" type="presOf" srcId="{29E133D0-3BC3-43CD-B460-209B39F0CC4B}" destId="{09A466C8-D418-43CD-8247-3F1DF415E210}" srcOrd="0" destOrd="0" presId="urn:microsoft.com/office/officeart/2008/layout/PictureAccentList"/>
    <dgm:cxn modelId="{93B2F476-5D42-4A28-A514-3A353DE3CC5E}" srcId="{3AA487DF-866A-4301-8F3F-1D1853C580C6}" destId="{EB257037-0F8A-4041-8D05-AED20C72EC84}" srcOrd="3" destOrd="0" parTransId="{635F47D9-F05F-4950-8416-38A92198717F}" sibTransId="{BC006DE9-8D4F-4AB2-9D24-A965621437B6}"/>
    <dgm:cxn modelId="{B1748C80-B7E8-43B4-93EC-274DEAA7AE44}" type="presOf" srcId="{CECE3DC3-0E99-44E9-8388-606DDC5E6133}" destId="{7DD4B92A-BB49-4430-BB10-AE4C6244844C}" srcOrd="0" destOrd="0" presId="urn:microsoft.com/office/officeart/2008/layout/PictureAccentList"/>
    <dgm:cxn modelId="{88FECA9C-6BEE-4776-8544-B49643D30D64}" srcId="{3AA487DF-866A-4301-8F3F-1D1853C580C6}" destId="{CECE3DC3-0E99-44E9-8388-606DDC5E6133}" srcOrd="0" destOrd="0" parTransId="{E944577A-CF2D-4798-AC82-12DA3256F27E}" sibTransId="{7955F488-70DA-4AB8-82FC-567033BCDC91}"/>
    <dgm:cxn modelId="{0063F0A4-C072-4A4F-8ADF-F68E8947C2D7}" type="presOf" srcId="{D92F6C5A-83DE-455F-BC82-1582A8BCD6FC}" destId="{1A3F2EBF-50E7-4566-93CA-204045D3007B}" srcOrd="0" destOrd="0" presId="urn:microsoft.com/office/officeart/2008/layout/PictureAccentList"/>
    <dgm:cxn modelId="{6CE82BC9-1B26-4CBB-91EE-3C75632F7CD6}" type="presOf" srcId="{3AA487DF-866A-4301-8F3F-1D1853C580C6}" destId="{F97097FB-5888-412C-B0A6-84C2B2E38BAB}" srcOrd="0" destOrd="0" presId="urn:microsoft.com/office/officeart/2008/layout/PictureAccentList"/>
    <dgm:cxn modelId="{BF3BD6DB-019E-4451-B79A-DE71113D504F}" type="presOf" srcId="{EB257037-0F8A-4041-8D05-AED20C72EC84}" destId="{C38B59D6-83B8-42FC-881D-5A127398B36A}" srcOrd="0" destOrd="0" presId="urn:microsoft.com/office/officeart/2008/layout/PictureAccentList"/>
    <dgm:cxn modelId="{311BB4EA-30C8-4EBB-863C-535E22F7D121}" type="presOf" srcId="{93AE13BB-CFDB-448F-A006-76BAB0E46AB0}" destId="{A1097C05-1406-430F-AA30-0DBBA94CA4AB}" srcOrd="0" destOrd="0" presId="urn:microsoft.com/office/officeart/2008/layout/PictureAccentList"/>
    <dgm:cxn modelId="{857116F0-1110-4D51-8C41-E2455EA81FA5}" type="presOf" srcId="{4158B4BF-5B1F-4268-8DAC-AA4498490CBC}" destId="{FEA77B85-6331-4612-8D37-53B85191496F}" srcOrd="0" destOrd="0" presId="urn:microsoft.com/office/officeart/2008/layout/PictureAccentList"/>
    <dgm:cxn modelId="{2DA0251C-DE7A-4817-AAEE-D27EEBDDC9D3}" type="presParOf" srcId="{1A3F2EBF-50E7-4566-93CA-204045D3007B}" destId="{8DF58A37-27EB-4E67-9AA9-47E03308ED5C}" srcOrd="0" destOrd="0" presId="urn:microsoft.com/office/officeart/2008/layout/PictureAccentList"/>
    <dgm:cxn modelId="{D66C2D1D-AA28-410A-B140-CE3E11227516}" type="presParOf" srcId="{8DF58A37-27EB-4E67-9AA9-47E03308ED5C}" destId="{7EDB5B0D-7EDB-406D-83F8-3029B03E3138}" srcOrd="0" destOrd="0" presId="urn:microsoft.com/office/officeart/2008/layout/PictureAccentList"/>
    <dgm:cxn modelId="{418A3814-3266-4694-A3A0-F00BBF9501F8}" type="presParOf" srcId="{7EDB5B0D-7EDB-406D-83F8-3029B03E3138}" destId="{F97097FB-5888-412C-B0A6-84C2B2E38BAB}" srcOrd="0" destOrd="0" presId="urn:microsoft.com/office/officeart/2008/layout/PictureAccentList"/>
    <dgm:cxn modelId="{94C7F802-F578-4879-9E62-4508440FA691}" type="presParOf" srcId="{8DF58A37-27EB-4E67-9AA9-47E03308ED5C}" destId="{43EF7BC9-B76F-40DF-87CF-567C63B3CB5D}" srcOrd="1" destOrd="0" presId="urn:microsoft.com/office/officeart/2008/layout/PictureAccentList"/>
    <dgm:cxn modelId="{861E8BAA-70DB-436F-B5ED-C13D4F63D6D6}" type="presParOf" srcId="{43EF7BC9-B76F-40DF-87CF-567C63B3CB5D}" destId="{365EB26D-06D6-4AEB-B7EF-CEDEE5480134}" srcOrd="0" destOrd="0" presId="urn:microsoft.com/office/officeart/2008/layout/PictureAccentList"/>
    <dgm:cxn modelId="{1D7897B1-8D91-40E9-B1D3-593E0A9541D1}" type="presParOf" srcId="{365EB26D-06D6-4AEB-B7EF-CEDEE5480134}" destId="{D84F56AE-3403-481C-B3B9-35D609FF5FD5}" srcOrd="0" destOrd="0" presId="urn:microsoft.com/office/officeart/2008/layout/PictureAccentList"/>
    <dgm:cxn modelId="{DC843E09-D82D-4646-B8FB-79441C1CFFBA}" type="presParOf" srcId="{365EB26D-06D6-4AEB-B7EF-CEDEE5480134}" destId="{7DD4B92A-BB49-4430-BB10-AE4C6244844C}" srcOrd="1" destOrd="0" presId="urn:microsoft.com/office/officeart/2008/layout/PictureAccentList"/>
    <dgm:cxn modelId="{FDCDC236-56A5-480A-9A1D-AF7FF27C640D}" type="presParOf" srcId="{43EF7BC9-B76F-40DF-87CF-567C63B3CB5D}" destId="{DBC925BC-1A1D-4A1A-A270-49C02EF354F8}" srcOrd="1" destOrd="0" presId="urn:microsoft.com/office/officeart/2008/layout/PictureAccentList"/>
    <dgm:cxn modelId="{DFA70E9B-A139-4707-9498-7B42D95068C2}" type="presParOf" srcId="{DBC925BC-1A1D-4A1A-A270-49C02EF354F8}" destId="{4D05AC14-36F8-42EE-9764-2AD18962C67C}" srcOrd="0" destOrd="0" presId="urn:microsoft.com/office/officeart/2008/layout/PictureAccentList"/>
    <dgm:cxn modelId="{73CDD4EF-4E94-4EF2-9885-4E1E0B18E3ED}" type="presParOf" srcId="{DBC925BC-1A1D-4A1A-A270-49C02EF354F8}" destId="{09A466C8-D418-43CD-8247-3F1DF415E210}" srcOrd="1" destOrd="0" presId="urn:microsoft.com/office/officeart/2008/layout/PictureAccentList"/>
    <dgm:cxn modelId="{845608A1-840D-494C-9C42-FD0171373F2B}" type="presParOf" srcId="{43EF7BC9-B76F-40DF-87CF-567C63B3CB5D}" destId="{E03C72E6-18D8-4A32-8F6D-CCC97EE93A90}" srcOrd="2" destOrd="0" presId="urn:microsoft.com/office/officeart/2008/layout/PictureAccentList"/>
    <dgm:cxn modelId="{097EB253-EC5F-435E-BA47-DC5712BAAF35}" type="presParOf" srcId="{E03C72E6-18D8-4A32-8F6D-CCC97EE93A90}" destId="{EF403246-5411-4B08-8EA5-04EEE3D364B0}" srcOrd="0" destOrd="0" presId="urn:microsoft.com/office/officeart/2008/layout/PictureAccentList"/>
    <dgm:cxn modelId="{E354CE91-F8AB-4C8C-95C8-77E126D3BDA6}" type="presParOf" srcId="{E03C72E6-18D8-4A32-8F6D-CCC97EE93A90}" destId="{A1097C05-1406-430F-AA30-0DBBA94CA4AB}" srcOrd="1" destOrd="0" presId="urn:microsoft.com/office/officeart/2008/layout/PictureAccentList"/>
    <dgm:cxn modelId="{4FDA427B-1D5A-456D-9376-B4FCF16FCE22}" type="presParOf" srcId="{43EF7BC9-B76F-40DF-87CF-567C63B3CB5D}" destId="{21E55E35-EE0D-4A36-BFE4-0AC169400A87}" srcOrd="3" destOrd="0" presId="urn:microsoft.com/office/officeart/2008/layout/PictureAccentList"/>
    <dgm:cxn modelId="{13AD0EC8-E23D-414E-81BF-1DA50D4D38B5}" type="presParOf" srcId="{21E55E35-EE0D-4A36-BFE4-0AC169400A87}" destId="{0AF330FF-8C05-48F4-BD6B-79ECE458311C}" srcOrd="0" destOrd="0" presId="urn:microsoft.com/office/officeart/2008/layout/PictureAccentList"/>
    <dgm:cxn modelId="{2AA03B4D-75B9-4966-9B76-26068F89FA2D}" type="presParOf" srcId="{21E55E35-EE0D-4A36-BFE4-0AC169400A87}" destId="{C38B59D6-83B8-42FC-881D-5A127398B36A}" srcOrd="1" destOrd="0" presId="urn:microsoft.com/office/officeart/2008/layout/PictureAccentList"/>
    <dgm:cxn modelId="{8894DCB1-B945-4BE5-86A9-64E35F4F8537}" type="presParOf" srcId="{43EF7BC9-B76F-40DF-87CF-567C63B3CB5D}" destId="{FDD72C47-4819-4C51-B0C4-27AD6515390E}" srcOrd="4" destOrd="0" presId="urn:microsoft.com/office/officeart/2008/layout/PictureAccentList"/>
    <dgm:cxn modelId="{743DB3F5-159B-4046-8855-763F42550CD5}" type="presParOf" srcId="{FDD72C47-4819-4C51-B0C4-27AD6515390E}" destId="{7C185646-D225-4703-9D3F-51332E853B59}" srcOrd="0" destOrd="0" presId="urn:microsoft.com/office/officeart/2008/layout/PictureAccentList"/>
    <dgm:cxn modelId="{F214058D-0C36-47CE-A703-0CF9919BB526}" type="presParOf" srcId="{FDD72C47-4819-4C51-B0C4-27AD6515390E}" destId="{FEA77B85-6331-4612-8D37-53B85191496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34C9A-35A7-47FB-8D6D-2091D5A2727A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D7313F1-3767-4BF0-B78D-ABFBD991991E}">
      <dgm:prSet phldrT="[Text]"/>
      <dgm:spPr/>
      <dgm:t>
        <a:bodyPr/>
        <a:lstStyle/>
        <a:p>
          <a:r>
            <a:rPr lang="en-AU" dirty="0"/>
            <a:t>human</a:t>
          </a:r>
        </a:p>
      </dgm:t>
    </dgm:pt>
    <dgm:pt modelId="{2C557BD3-0BCE-4BFA-9E1C-1A5FE1213A9B}" type="parTrans" cxnId="{238FAA11-3076-4E19-82AB-6DDBED7EBB59}">
      <dgm:prSet/>
      <dgm:spPr/>
      <dgm:t>
        <a:bodyPr/>
        <a:lstStyle/>
        <a:p>
          <a:endParaRPr lang="en-AU"/>
        </a:p>
      </dgm:t>
    </dgm:pt>
    <dgm:pt modelId="{2CF63FA6-3F40-4EE7-A468-EC8F1D96782D}" type="sibTrans" cxnId="{238FAA11-3076-4E19-82AB-6DDBED7EBB59}">
      <dgm:prSet/>
      <dgm:spPr/>
      <dgm:t>
        <a:bodyPr/>
        <a:lstStyle/>
        <a:p>
          <a:endParaRPr lang="en-AU"/>
        </a:p>
      </dgm:t>
    </dgm:pt>
    <dgm:pt modelId="{5582C956-ECD5-46F1-B1D7-09E4122F6621}">
      <dgm:prSet phldrT="[Text]"/>
      <dgm:spPr/>
      <dgm:t>
        <a:bodyPr/>
        <a:lstStyle/>
        <a:p>
          <a:r>
            <a:rPr lang="en-AU" dirty="0"/>
            <a:t>to digital</a:t>
          </a:r>
        </a:p>
      </dgm:t>
    </dgm:pt>
    <dgm:pt modelId="{0BC1F88F-DD37-4F75-A56A-7F4DDF0FFB79}" type="parTrans" cxnId="{CD34EDCD-2FE9-40A2-BBEF-295BEEFEC261}">
      <dgm:prSet/>
      <dgm:spPr/>
      <dgm:t>
        <a:bodyPr/>
        <a:lstStyle/>
        <a:p>
          <a:endParaRPr lang="en-AU"/>
        </a:p>
      </dgm:t>
    </dgm:pt>
    <dgm:pt modelId="{998EB451-EC54-48F6-BF58-36EC2727EA2A}" type="sibTrans" cxnId="{CD34EDCD-2FE9-40A2-BBEF-295BEEFEC261}">
      <dgm:prSet/>
      <dgm:spPr/>
      <dgm:t>
        <a:bodyPr/>
        <a:lstStyle/>
        <a:p>
          <a:endParaRPr lang="en-AU"/>
        </a:p>
      </dgm:t>
    </dgm:pt>
    <dgm:pt modelId="{20BCC77D-740A-4C6B-8B67-23F07B877C6E}">
      <dgm:prSet phldrT="[Text]"/>
      <dgm:spPr/>
      <dgm:t>
        <a:bodyPr/>
        <a:lstStyle/>
        <a:p>
          <a:r>
            <a:rPr lang="en-AU" dirty="0"/>
            <a:t>goals</a:t>
          </a:r>
        </a:p>
      </dgm:t>
    </dgm:pt>
    <dgm:pt modelId="{5B0ED8F0-18B1-4910-ACC5-11AD66E077EA}" type="parTrans" cxnId="{0D1E0A0B-5E5D-4A5F-8CA6-518520D8254A}">
      <dgm:prSet/>
      <dgm:spPr/>
      <dgm:t>
        <a:bodyPr/>
        <a:lstStyle/>
        <a:p>
          <a:endParaRPr lang="en-AU"/>
        </a:p>
      </dgm:t>
    </dgm:pt>
    <dgm:pt modelId="{AA5AB72C-B967-4CB8-AA04-1F91412235B1}" type="sibTrans" cxnId="{0D1E0A0B-5E5D-4A5F-8CA6-518520D8254A}">
      <dgm:prSet/>
      <dgm:spPr/>
      <dgm:t>
        <a:bodyPr/>
        <a:lstStyle/>
        <a:p>
          <a:endParaRPr lang="en-AU"/>
        </a:p>
      </dgm:t>
    </dgm:pt>
    <dgm:pt modelId="{EFAC446C-BF9D-4320-BD9E-F17450A116C6}">
      <dgm:prSet phldrT="[Text]"/>
      <dgm:spPr/>
      <dgm:t>
        <a:bodyPr/>
        <a:lstStyle/>
        <a:p>
          <a:r>
            <a:rPr lang="en-AU" dirty="0"/>
            <a:t>feedback</a:t>
          </a:r>
        </a:p>
      </dgm:t>
    </dgm:pt>
    <dgm:pt modelId="{849647AD-7C19-4BEC-80A3-F5A2F7539E24}" type="parTrans" cxnId="{09C5FD52-1A36-451D-95E2-F78DB346CB38}">
      <dgm:prSet/>
      <dgm:spPr/>
      <dgm:t>
        <a:bodyPr/>
        <a:lstStyle/>
        <a:p>
          <a:endParaRPr lang="en-AU"/>
        </a:p>
      </dgm:t>
    </dgm:pt>
    <dgm:pt modelId="{4CDFCB83-4A06-4174-9FE7-8472F002488C}" type="sibTrans" cxnId="{09C5FD52-1A36-451D-95E2-F78DB346CB38}">
      <dgm:prSet/>
      <dgm:spPr/>
      <dgm:t>
        <a:bodyPr/>
        <a:lstStyle/>
        <a:p>
          <a:endParaRPr lang="en-AU"/>
        </a:p>
      </dgm:t>
    </dgm:pt>
    <dgm:pt modelId="{AE044323-1147-46D6-904E-457180027C51}">
      <dgm:prSet phldrT="[Text]"/>
      <dgm:spPr/>
      <dgm:t>
        <a:bodyPr/>
        <a:lstStyle/>
        <a:p>
          <a:r>
            <a:rPr lang="en-AU" dirty="0"/>
            <a:t>polite</a:t>
          </a:r>
        </a:p>
      </dgm:t>
    </dgm:pt>
    <dgm:pt modelId="{B0B03E16-A645-4402-AD58-EB5B1AC5FE8A}" type="parTrans" cxnId="{0BFCD4D4-C9D7-494A-964B-24DF4EAFE87D}">
      <dgm:prSet/>
      <dgm:spPr/>
      <dgm:t>
        <a:bodyPr/>
        <a:lstStyle/>
        <a:p>
          <a:endParaRPr lang="en-AU"/>
        </a:p>
      </dgm:t>
    </dgm:pt>
    <dgm:pt modelId="{E8550D95-294B-43E8-9B8E-38ECC7A5E57E}" type="sibTrans" cxnId="{0BFCD4D4-C9D7-494A-964B-24DF4EAFE87D}">
      <dgm:prSet/>
      <dgm:spPr/>
      <dgm:t>
        <a:bodyPr/>
        <a:lstStyle/>
        <a:p>
          <a:endParaRPr lang="en-AU"/>
        </a:p>
      </dgm:t>
    </dgm:pt>
    <dgm:pt modelId="{46AFB6D4-1F5F-4DD1-AE60-1C1525089262}">
      <dgm:prSet phldrT="[Text]"/>
      <dgm:spPr/>
      <dgm:t>
        <a:bodyPr/>
        <a:lstStyle/>
        <a:p>
          <a:r>
            <a:rPr lang="en-AU" dirty="0"/>
            <a:t>personalise</a:t>
          </a:r>
        </a:p>
      </dgm:t>
    </dgm:pt>
    <dgm:pt modelId="{FA0CC384-E0A6-4BA5-8ADB-10D2B1A939B7}" type="parTrans" cxnId="{313EFD98-A976-408B-BBB7-7B758DD4C60A}">
      <dgm:prSet/>
      <dgm:spPr/>
      <dgm:t>
        <a:bodyPr/>
        <a:lstStyle/>
        <a:p>
          <a:endParaRPr lang="en-AU"/>
        </a:p>
      </dgm:t>
    </dgm:pt>
    <dgm:pt modelId="{25C148C9-5686-4E24-BA6F-F43D0CC20A4A}" type="sibTrans" cxnId="{313EFD98-A976-408B-BBB7-7B758DD4C60A}">
      <dgm:prSet/>
      <dgm:spPr/>
      <dgm:t>
        <a:bodyPr/>
        <a:lstStyle/>
        <a:p>
          <a:endParaRPr lang="en-AU"/>
        </a:p>
      </dgm:t>
    </dgm:pt>
    <dgm:pt modelId="{5886312C-961C-4AD1-8C55-689600783EEF}">
      <dgm:prSet phldrT="[Text]"/>
      <dgm:spPr/>
      <dgm:t>
        <a:bodyPr/>
        <a:lstStyle/>
        <a:p>
          <a:r>
            <a:rPr lang="en-AU" dirty="0"/>
            <a:t>empathy</a:t>
          </a:r>
        </a:p>
      </dgm:t>
    </dgm:pt>
    <dgm:pt modelId="{146A0CB4-4333-4BB9-BDB1-C2EC96A8E59C}" type="parTrans" cxnId="{D3B18372-C8E0-4A6E-94A3-23F6AF9DF650}">
      <dgm:prSet/>
      <dgm:spPr/>
      <dgm:t>
        <a:bodyPr/>
        <a:lstStyle/>
        <a:p>
          <a:endParaRPr lang="en-AU"/>
        </a:p>
      </dgm:t>
    </dgm:pt>
    <dgm:pt modelId="{7568F22B-F00A-4F2B-AA15-F7DBD7655017}" type="sibTrans" cxnId="{D3B18372-C8E0-4A6E-94A3-23F6AF9DF650}">
      <dgm:prSet/>
      <dgm:spPr/>
      <dgm:t>
        <a:bodyPr/>
        <a:lstStyle/>
        <a:p>
          <a:endParaRPr lang="en-AU"/>
        </a:p>
      </dgm:t>
    </dgm:pt>
    <dgm:pt modelId="{94429B9C-D49F-4855-9324-CDC1C577B474}">
      <dgm:prSet phldrT="[Text]"/>
      <dgm:spPr/>
      <dgm:t>
        <a:bodyPr/>
        <a:lstStyle/>
        <a:p>
          <a:r>
            <a:rPr lang="en-AU" dirty="0"/>
            <a:t>purpose</a:t>
          </a:r>
        </a:p>
      </dgm:t>
    </dgm:pt>
    <dgm:pt modelId="{6ED8EC52-5D12-49EE-BD90-213367074121}" type="parTrans" cxnId="{A786D2DC-0E0F-4AEC-875C-B61198B11B99}">
      <dgm:prSet/>
      <dgm:spPr/>
      <dgm:t>
        <a:bodyPr/>
        <a:lstStyle/>
        <a:p>
          <a:endParaRPr lang="en-AU"/>
        </a:p>
      </dgm:t>
    </dgm:pt>
    <dgm:pt modelId="{55FD31A1-B059-4BAE-953A-B702C6783C3A}" type="sibTrans" cxnId="{A786D2DC-0E0F-4AEC-875C-B61198B11B99}">
      <dgm:prSet/>
      <dgm:spPr/>
      <dgm:t>
        <a:bodyPr/>
        <a:lstStyle/>
        <a:p>
          <a:endParaRPr lang="en-AU"/>
        </a:p>
      </dgm:t>
    </dgm:pt>
    <dgm:pt modelId="{F53A3350-E24E-46E8-B583-9C02EB7A0E87}">
      <dgm:prSet phldrT="[Text]"/>
      <dgm:spPr/>
      <dgm:t>
        <a:bodyPr/>
        <a:lstStyle/>
        <a:p>
          <a:r>
            <a:rPr lang="en-AU" dirty="0"/>
            <a:t>responsive</a:t>
          </a:r>
        </a:p>
      </dgm:t>
    </dgm:pt>
    <dgm:pt modelId="{66CC0DFD-1942-4CB9-8267-D5A0E33297FE}" type="parTrans" cxnId="{AEBF313E-641B-402C-93A6-E5BA629C6B43}">
      <dgm:prSet/>
      <dgm:spPr/>
      <dgm:t>
        <a:bodyPr/>
        <a:lstStyle/>
        <a:p>
          <a:endParaRPr lang="en-AU"/>
        </a:p>
      </dgm:t>
    </dgm:pt>
    <dgm:pt modelId="{486EDD6F-B58D-4975-8508-26CA4D432733}" type="sibTrans" cxnId="{AEBF313E-641B-402C-93A6-E5BA629C6B43}">
      <dgm:prSet/>
      <dgm:spPr/>
      <dgm:t>
        <a:bodyPr/>
        <a:lstStyle/>
        <a:p>
          <a:endParaRPr lang="en-AU"/>
        </a:p>
      </dgm:t>
    </dgm:pt>
    <dgm:pt modelId="{A2229A06-2471-4644-815C-350AD371F429}">
      <dgm:prSet phldrT="[Text]"/>
      <dgm:spPr/>
      <dgm:t>
        <a:bodyPr/>
        <a:lstStyle/>
        <a:p>
          <a:r>
            <a:rPr lang="en-AU" dirty="0"/>
            <a:t>continuous improvement</a:t>
          </a:r>
        </a:p>
      </dgm:t>
    </dgm:pt>
    <dgm:pt modelId="{A64973FA-0268-482C-B279-D2B42B0A2769}" type="parTrans" cxnId="{3BCAAB78-4D98-4BEC-9345-CCD2A594BBFB}">
      <dgm:prSet/>
      <dgm:spPr/>
      <dgm:t>
        <a:bodyPr/>
        <a:lstStyle/>
        <a:p>
          <a:endParaRPr lang="en-AU"/>
        </a:p>
      </dgm:t>
    </dgm:pt>
    <dgm:pt modelId="{AACA2C98-5A7C-4352-8E67-95DB2A2A677E}" type="sibTrans" cxnId="{3BCAAB78-4D98-4BEC-9345-CCD2A594BBFB}">
      <dgm:prSet/>
      <dgm:spPr/>
      <dgm:t>
        <a:bodyPr/>
        <a:lstStyle/>
        <a:p>
          <a:endParaRPr lang="en-AU"/>
        </a:p>
      </dgm:t>
    </dgm:pt>
    <dgm:pt modelId="{5378904E-7010-4DC0-B612-7402FC2B989D}" type="pres">
      <dgm:prSet presAssocID="{9D234C9A-35A7-47FB-8D6D-2091D5A2727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60C2F8C-5AE2-4BF6-802F-6477756B2F0F}" type="pres">
      <dgm:prSet presAssocID="{9D234C9A-35A7-47FB-8D6D-2091D5A2727A}" presName="dummyMaxCanvas" presStyleCnt="0"/>
      <dgm:spPr/>
    </dgm:pt>
    <dgm:pt modelId="{0E6D071A-D12D-4130-9A1A-CA4DC09BAFC0}" type="pres">
      <dgm:prSet presAssocID="{9D234C9A-35A7-47FB-8D6D-2091D5A2727A}" presName="parentComposite" presStyleCnt="0"/>
      <dgm:spPr/>
    </dgm:pt>
    <dgm:pt modelId="{22443FE2-A306-4FD7-8701-4FF632B21DF8}" type="pres">
      <dgm:prSet presAssocID="{9D234C9A-35A7-47FB-8D6D-2091D5A2727A}" presName="parent1" presStyleLbl="alignAccFollowNode1" presStyleIdx="0" presStyleCnt="4">
        <dgm:presLayoutVars>
          <dgm:chMax val="4"/>
        </dgm:presLayoutVars>
      </dgm:prSet>
      <dgm:spPr/>
    </dgm:pt>
    <dgm:pt modelId="{2A012CDD-097F-4F66-ABF6-4338EA8A0F0E}" type="pres">
      <dgm:prSet presAssocID="{9D234C9A-35A7-47FB-8D6D-2091D5A2727A}" presName="parent2" presStyleLbl="alignAccFollowNode1" presStyleIdx="1" presStyleCnt="4" custLinFactNeighborX="4735" custLinFactNeighborY="-1704">
        <dgm:presLayoutVars>
          <dgm:chMax val="4"/>
        </dgm:presLayoutVars>
      </dgm:prSet>
      <dgm:spPr/>
    </dgm:pt>
    <dgm:pt modelId="{71F24B8A-9F66-4231-8F96-C3A226487717}" type="pres">
      <dgm:prSet presAssocID="{9D234C9A-35A7-47FB-8D6D-2091D5A2727A}" presName="childrenComposite" presStyleCnt="0"/>
      <dgm:spPr/>
    </dgm:pt>
    <dgm:pt modelId="{7BEC39A4-8C2C-432C-AAE1-AD724FF55352}" type="pres">
      <dgm:prSet presAssocID="{9D234C9A-35A7-47FB-8D6D-2091D5A2727A}" presName="dummyMaxCanvas_ChildArea" presStyleCnt="0"/>
      <dgm:spPr/>
    </dgm:pt>
    <dgm:pt modelId="{D9AE1513-23C3-4F94-888A-8AFB1031F7E9}" type="pres">
      <dgm:prSet presAssocID="{9D234C9A-35A7-47FB-8D6D-2091D5A2727A}" presName="fulcrum" presStyleLbl="alignAccFollowNode1" presStyleIdx="2" presStyleCnt="4"/>
      <dgm:spPr/>
    </dgm:pt>
    <dgm:pt modelId="{7435F09C-4F80-4057-B2F9-BEA8B3D514D5}" type="pres">
      <dgm:prSet presAssocID="{9D234C9A-35A7-47FB-8D6D-2091D5A2727A}" presName="balance_44" presStyleLbl="alignAccFollowNode1" presStyleIdx="3" presStyleCnt="4">
        <dgm:presLayoutVars>
          <dgm:bulletEnabled val="1"/>
        </dgm:presLayoutVars>
      </dgm:prSet>
      <dgm:spPr/>
    </dgm:pt>
    <dgm:pt modelId="{CAB01DC7-A625-425D-A6A2-697DDF401D12}" type="pres">
      <dgm:prSet presAssocID="{9D234C9A-35A7-47FB-8D6D-2091D5A2727A}" presName="right_44_1" presStyleLbl="node1" presStyleIdx="0" presStyleCnt="8">
        <dgm:presLayoutVars>
          <dgm:bulletEnabled val="1"/>
        </dgm:presLayoutVars>
      </dgm:prSet>
      <dgm:spPr/>
    </dgm:pt>
    <dgm:pt modelId="{A2788AD4-BBEF-4488-B324-E50CCDADB4BA}" type="pres">
      <dgm:prSet presAssocID="{9D234C9A-35A7-47FB-8D6D-2091D5A2727A}" presName="right_44_2" presStyleLbl="node1" presStyleIdx="1" presStyleCnt="8">
        <dgm:presLayoutVars>
          <dgm:bulletEnabled val="1"/>
        </dgm:presLayoutVars>
      </dgm:prSet>
      <dgm:spPr/>
    </dgm:pt>
    <dgm:pt modelId="{2FDAE081-1D5A-4EB5-B36E-4A4C5B390E61}" type="pres">
      <dgm:prSet presAssocID="{9D234C9A-35A7-47FB-8D6D-2091D5A2727A}" presName="right_44_3" presStyleLbl="node1" presStyleIdx="2" presStyleCnt="8">
        <dgm:presLayoutVars>
          <dgm:bulletEnabled val="1"/>
        </dgm:presLayoutVars>
      </dgm:prSet>
      <dgm:spPr/>
    </dgm:pt>
    <dgm:pt modelId="{9383B797-83A4-4110-8B13-0ED6E66E020C}" type="pres">
      <dgm:prSet presAssocID="{9D234C9A-35A7-47FB-8D6D-2091D5A2727A}" presName="right_44_4" presStyleLbl="node1" presStyleIdx="3" presStyleCnt="8">
        <dgm:presLayoutVars>
          <dgm:bulletEnabled val="1"/>
        </dgm:presLayoutVars>
      </dgm:prSet>
      <dgm:spPr/>
    </dgm:pt>
    <dgm:pt modelId="{3802D1A8-9775-4CFC-B80F-49A90E6B6317}" type="pres">
      <dgm:prSet presAssocID="{9D234C9A-35A7-47FB-8D6D-2091D5A2727A}" presName="left_44_1" presStyleLbl="node1" presStyleIdx="4" presStyleCnt="8">
        <dgm:presLayoutVars>
          <dgm:bulletEnabled val="1"/>
        </dgm:presLayoutVars>
      </dgm:prSet>
      <dgm:spPr/>
    </dgm:pt>
    <dgm:pt modelId="{99E41C49-C677-48AB-A2CE-555C5D71ABBF}" type="pres">
      <dgm:prSet presAssocID="{9D234C9A-35A7-47FB-8D6D-2091D5A2727A}" presName="left_44_2" presStyleLbl="node1" presStyleIdx="5" presStyleCnt="8">
        <dgm:presLayoutVars>
          <dgm:bulletEnabled val="1"/>
        </dgm:presLayoutVars>
      </dgm:prSet>
      <dgm:spPr/>
    </dgm:pt>
    <dgm:pt modelId="{864C14B1-5251-4DBF-BD7B-B528B31CE786}" type="pres">
      <dgm:prSet presAssocID="{9D234C9A-35A7-47FB-8D6D-2091D5A2727A}" presName="left_44_3" presStyleLbl="node1" presStyleIdx="6" presStyleCnt="8">
        <dgm:presLayoutVars>
          <dgm:bulletEnabled val="1"/>
        </dgm:presLayoutVars>
      </dgm:prSet>
      <dgm:spPr/>
    </dgm:pt>
    <dgm:pt modelId="{9C1B91BF-4C78-4491-B7FE-8A42C1DF9048}" type="pres">
      <dgm:prSet presAssocID="{9D234C9A-35A7-47FB-8D6D-2091D5A2727A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CC172603-6938-4664-961D-47933C778811}" type="presOf" srcId="{9D234C9A-35A7-47FB-8D6D-2091D5A2727A}" destId="{5378904E-7010-4DC0-B612-7402FC2B989D}" srcOrd="0" destOrd="0" presId="urn:microsoft.com/office/officeart/2005/8/layout/balance1"/>
    <dgm:cxn modelId="{332A8608-2A82-4F04-9518-67A5A9BC9AF6}" type="presOf" srcId="{5582C956-ECD5-46F1-B1D7-09E4122F6621}" destId="{2A012CDD-097F-4F66-ABF6-4338EA8A0F0E}" srcOrd="0" destOrd="0" presId="urn:microsoft.com/office/officeart/2005/8/layout/balance1"/>
    <dgm:cxn modelId="{0D1E0A0B-5E5D-4A5F-8CA6-518520D8254A}" srcId="{5582C956-ECD5-46F1-B1D7-09E4122F6621}" destId="{20BCC77D-740A-4C6B-8B67-23F07B877C6E}" srcOrd="0" destOrd="0" parTransId="{5B0ED8F0-18B1-4910-ACC5-11AD66E077EA}" sibTransId="{AA5AB72C-B967-4CB8-AA04-1F91412235B1}"/>
    <dgm:cxn modelId="{238FAA11-3076-4E19-82AB-6DDBED7EBB59}" srcId="{9D234C9A-35A7-47FB-8D6D-2091D5A2727A}" destId="{6D7313F1-3767-4BF0-B78D-ABFBD991991E}" srcOrd="0" destOrd="0" parTransId="{2C557BD3-0BCE-4BFA-9E1C-1A5FE1213A9B}" sibTransId="{2CF63FA6-3F40-4EE7-A468-EC8F1D96782D}"/>
    <dgm:cxn modelId="{AEBF313E-641B-402C-93A6-E5BA629C6B43}" srcId="{6D7313F1-3767-4BF0-B78D-ABFBD991991E}" destId="{F53A3350-E24E-46E8-B583-9C02EB7A0E87}" srcOrd="2" destOrd="0" parTransId="{66CC0DFD-1942-4CB9-8267-D5A0E33297FE}" sibTransId="{486EDD6F-B58D-4975-8508-26CA4D432733}"/>
    <dgm:cxn modelId="{4E1ECB46-BE8D-4C48-AAC0-FCB666A36020}" type="presOf" srcId="{EFAC446C-BF9D-4320-BD9E-F17450A116C6}" destId="{A2788AD4-BBEF-4488-B324-E50CCDADB4BA}" srcOrd="0" destOrd="0" presId="urn:microsoft.com/office/officeart/2005/8/layout/balance1"/>
    <dgm:cxn modelId="{9D0F7949-779B-4C8F-A8EA-A775F763CC9B}" type="presOf" srcId="{A2229A06-2471-4644-815C-350AD371F429}" destId="{9C1B91BF-4C78-4491-B7FE-8A42C1DF9048}" srcOrd="0" destOrd="0" presId="urn:microsoft.com/office/officeart/2005/8/layout/balance1"/>
    <dgm:cxn modelId="{D3B18372-C8E0-4A6E-94A3-23F6AF9DF650}" srcId="{6D7313F1-3767-4BF0-B78D-ABFBD991991E}" destId="{5886312C-961C-4AD1-8C55-689600783EEF}" srcOrd="0" destOrd="0" parTransId="{146A0CB4-4333-4BB9-BDB1-C2EC96A8E59C}" sibTransId="{7568F22B-F00A-4F2B-AA15-F7DBD7655017}"/>
    <dgm:cxn modelId="{09C5FD52-1A36-451D-95E2-F78DB346CB38}" srcId="{5582C956-ECD5-46F1-B1D7-09E4122F6621}" destId="{EFAC446C-BF9D-4320-BD9E-F17450A116C6}" srcOrd="1" destOrd="0" parTransId="{849647AD-7C19-4BEC-80A3-F5A2F7539E24}" sibTransId="{4CDFCB83-4A06-4174-9FE7-8472F002488C}"/>
    <dgm:cxn modelId="{3BCAAB78-4D98-4BEC-9345-CCD2A594BBFB}" srcId="{6D7313F1-3767-4BF0-B78D-ABFBD991991E}" destId="{A2229A06-2471-4644-815C-350AD371F429}" srcOrd="3" destOrd="0" parTransId="{A64973FA-0268-482C-B279-D2B42B0A2769}" sibTransId="{AACA2C98-5A7C-4352-8E67-95DB2A2A677E}"/>
    <dgm:cxn modelId="{C8556687-21DF-45E4-8BD6-3DE430B17E3B}" type="presOf" srcId="{20BCC77D-740A-4C6B-8B67-23F07B877C6E}" destId="{CAB01DC7-A625-425D-A6A2-697DDF401D12}" srcOrd="0" destOrd="0" presId="urn:microsoft.com/office/officeart/2005/8/layout/balance1"/>
    <dgm:cxn modelId="{313EFD98-A976-408B-BBB7-7B758DD4C60A}" srcId="{5582C956-ECD5-46F1-B1D7-09E4122F6621}" destId="{46AFB6D4-1F5F-4DD1-AE60-1C1525089262}" srcOrd="3" destOrd="0" parTransId="{FA0CC384-E0A6-4BA5-8ADB-10D2B1A939B7}" sibTransId="{25C148C9-5686-4E24-BA6F-F43D0CC20A4A}"/>
    <dgm:cxn modelId="{A6887CB0-912D-40BB-A1B2-FC25875811D1}" type="presOf" srcId="{AE044323-1147-46D6-904E-457180027C51}" destId="{2FDAE081-1D5A-4EB5-B36E-4A4C5B390E61}" srcOrd="0" destOrd="0" presId="urn:microsoft.com/office/officeart/2005/8/layout/balance1"/>
    <dgm:cxn modelId="{43024CB3-4D31-4C6F-9B12-2CB46261C2A7}" type="presOf" srcId="{46AFB6D4-1F5F-4DD1-AE60-1C1525089262}" destId="{9383B797-83A4-4110-8B13-0ED6E66E020C}" srcOrd="0" destOrd="0" presId="urn:microsoft.com/office/officeart/2005/8/layout/balance1"/>
    <dgm:cxn modelId="{563E95C5-20D6-4F36-94A0-26382847FE43}" type="presOf" srcId="{94429B9C-D49F-4855-9324-CDC1C577B474}" destId="{99E41C49-C677-48AB-A2CE-555C5D71ABBF}" srcOrd="0" destOrd="0" presId="urn:microsoft.com/office/officeart/2005/8/layout/balance1"/>
    <dgm:cxn modelId="{66D5B5CB-6F21-4901-87CA-08C4FE5B4627}" type="presOf" srcId="{F53A3350-E24E-46E8-B583-9C02EB7A0E87}" destId="{864C14B1-5251-4DBF-BD7B-B528B31CE786}" srcOrd="0" destOrd="0" presId="urn:microsoft.com/office/officeart/2005/8/layout/balance1"/>
    <dgm:cxn modelId="{CD34EDCD-2FE9-40A2-BBEF-295BEEFEC261}" srcId="{9D234C9A-35A7-47FB-8D6D-2091D5A2727A}" destId="{5582C956-ECD5-46F1-B1D7-09E4122F6621}" srcOrd="1" destOrd="0" parTransId="{0BC1F88F-DD37-4F75-A56A-7F4DDF0FFB79}" sibTransId="{998EB451-EC54-48F6-BF58-36EC2727EA2A}"/>
    <dgm:cxn modelId="{0BFCD4D4-C9D7-494A-964B-24DF4EAFE87D}" srcId="{5582C956-ECD5-46F1-B1D7-09E4122F6621}" destId="{AE044323-1147-46D6-904E-457180027C51}" srcOrd="2" destOrd="0" parTransId="{B0B03E16-A645-4402-AD58-EB5B1AC5FE8A}" sibTransId="{E8550D95-294B-43E8-9B8E-38ECC7A5E57E}"/>
    <dgm:cxn modelId="{C5D232D8-2C34-4AD5-A940-66474AE2F9F7}" type="presOf" srcId="{5886312C-961C-4AD1-8C55-689600783EEF}" destId="{3802D1A8-9775-4CFC-B80F-49A90E6B6317}" srcOrd="0" destOrd="0" presId="urn:microsoft.com/office/officeart/2005/8/layout/balance1"/>
    <dgm:cxn modelId="{D56CDEDA-7627-4EC9-9933-5D2AB3EFE498}" type="presOf" srcId="{6D7313F1-3767-4BF0-B78D-ABFBD991991E}" destId="{22443FE2-A306-4FD7-8701-4FF632B21DF8}" srcOrd="0" destOrd="0" presId="urn:microsoft.com/office/officeart/2005/8/layout/balance1"/>
    <dgm:cxn modelId="{A786D2DC-0E0F-4AEC-875C-B61198B11B99}" srcId="{6D7313F1-3767-4BF0-B78D-ABFBD991991E}" destId="{94429B9C-D49F-4855-9324-CDC1C577B474}" srcOrd="1" destOrd="0" parTransId="{6ED8EC52-5D12-49EE-BD90-213367074121}" sibTransId="{55FD31A1-B059-4BAE-953A-B702C6783C3A}"/>
    <dgm:cxn modelId="{C9971AB1-02B2-4ECD-BFF0-C36CFA6FFE95}" type="presParOf" srcId="{5378904E-7010-4DC0-B612-7402FC2B989D}" destId="{260C2F8C-5AE2-4BF6-802F-6477756B2F0F}" srcOrd="0" destOrd="0" presId="urn:microsoft.com/office/officeart/2005/8/layout/balance1"/>
    <dgm:cxn modelId="{5C45FFCF-6545-4DEA-A7D1-FBA46E3272BD}" type="presParOf" srcId="{5378904E-7010-4DC0-B612-7402FC2B989D}" destId="{0E6D071A-D12D-4130-9A1A-CA4DC09BAFC0}" srcOrd="1" destOrd="0" presId="urn:microsoft.com/office/officeart/2005/8/layout/balance1"/>
    <dgm:cxn modelId="{76533A61-316A-44E3-B697-6BF9661C8CA9}" type="presParOf" srcId="{0E6D071A-D12D-4130-9A1A-CA4DC09BAFC0}" destId="{22443FE2-A306-4FD7-8701-4FF632B21DF8}" srcOrd="0" destOrd="0" presId="urn:microsoft.com/office/officeart/2005/8/layout/balance1"/>
    <dgm:cxn modelId="{627AF9AF-EBD5-449F-9A42-18EA2CF3A163}" type="presParOf" srcId="{0E6D071A-D12D-4130-9A1A-CA4DC09BAFC0}" destId="{2A012CDD-097F-4F66-ABF6-4338EA8A0F0E}" srcOrd="1" destOrd="0" presId="urn:microsoft.com/office/officeart/2005/8/layout/balance1"/>
    <dgm:cxn modelId="{2279132B-A2C0-48D2-B5E9-1A1DF0B92305}" type="presParOf" srcId="{5378904E-7010-4DC0-B612-7402FC2B989D}" destId="{71F24B8A-9F66-4231-8F96-C3A226487717}" srcOrd="2" destOrd="0" presId="urn:microsoft.com/office/officeart/2005/8/layout/balance1"/>
    <dgm:cxn modelId="{7D20E78B-AACD-4977-B916-AED26A4F8FF0}" type="presParOf" srcId="{71F24B8A-9F66-4231-8F96-C3A226487717}" destId="{7BEC39A4-8C2C-432C-AAE1-AD724FF55352}" srcOrd="0" destOrd="0" presId="urn:microsoft.com/office/officeart/2005/8/layout/balance1"/>
    <dgm:cxn modelId="{57913E1E-1ADA-414E-A461-4A4D656331D7}" type="presParOf" srcId="{71F24B8A-9F66-4231-8F96-C3A226487717}" destId="{D9AE1513-23C3-4F94-888A-8AFB1031F7E9}" srcOrd="1" destOrd="0" presId="urn:microsoft.com/office/officeart/2005/8/layout/balance1"/>
    <dgm:cxn modelId="{571EA136-C067-478E-A984-AB4A95323A30}" type="presParOf" srcId="{71F24B8A-9F66-4231-8F96-C3A226487717}" destId="{7435F09C-4F80-4057-B2F9-BEA8B3D514D5}" srcOrd="2" destOrd="0" presId="urn:microsoft.com/office/officeart/2005/8/layout/balance1"/>
    <dgm:cxn modelId="{E25DE89C-31D1-4376-B1E9-D99C2066E92D}" type="presParOf" srcId="{71F24B8A-9F66-4231-8F96-C3A226487717}" destId="{CAB01DC7-A625-425D-A6A2-697DDF401D12}" srcOrd="3" destOrd="0" presId="urn:microsoft.com/office/officeart/2005/8/layout/balance1"/>
    <dgm:cxn modelId="{0ED7D911-5930-4716-B352-E8D89A4A1D3F}" type="presParOf" srcId="{71F24B8A-9F66-4231-8F96-C3A226487717}" destId="{A2788AD4-BBEF-4488-B324-E50CCDADB4BA}" srcOrd="4" destOrd="0" presId="urn:microsoft.com/office/officeart/2005/8/layout/balance1"/>
    <dgm:cxn modelId="{CA2FD8A0-0D50-47C3-B5FA-4E996289DB40}" type="presParOf" srcId="{71F24B8A-9F66-4231-8F96-C3A226487717}" destId="{2FDAE081-1D5A-4EB5-B36E-4A4C5B390E61}" srcOrd="5" destOrd="0" presId="urn:microsoft.com/office/officeart/2005/8/layout/balance1"/>
    <dgm:cxn modelId="{922DB904-0FAA-41A6-98DD-B71E077242F4}" type="presParOf" srcId="{71F24B8A-9F66-4231-8F96-C3A226487717}" destId="{9383B797-83A4-4110-8B13-0ED6E66E020C}" srcOrd="6" destOrd="0" presId="urn:microsoft.com/office/officeart/2005/8/layout/balance1"/>
    <dgm:cxn modelId="{43A56B0F-0F9D-4621-889E-A8EFE86DD918}" type="presParOf" srcId="{71F24B8A-9F66-4231-8F96-C3A226487717}" destId="{3802D1A8-9775-4CFC-B80F-49A90E6B6317}" srcOrd="7" destOrd="0" presId="urn:microsoft.com/office/officeart/2005/8/layout/balance1"/>
    <dgm:cxn modelId="{FB519BEE-C628-4267-87B3-160630B3ADB3}" type="presParOf" srcId="{71F24B8A-9F66-4231-8F96-C3A226487717}" destId="{99E41C49-C677-48AB-A2CE-555C5D71ABBF}" srcOrd="8" destOrd="0" presId="urn:microsoft.com/office/officeart/2005/8/layout/balance1"/>
    <dgm:cxn modelId="{3B8327E1-557D-430B-9B94-FB99E0D902E6}" type="presParOf" srcId="{71F24B8A-9F66-4231-8F96-C3A226487717}" destId="{864C14B1-5251-4DBF-BD7B-B528B31CE786}" srcOrd="9" destOrd="0" presId="urn:microsoft.com/office/officeart/2005/8/layout/balance1"/>
    <dgm:cxn modelId="{759EEDD6-6A49-44F6-B597-EF0E8A1F316D}" type="presParOf" srcId="{71F24B8A-9F66-4231-8F96-C3A226487717}" destId="{9C1B91BF-4C78-4491-B7FE-8A42C1DF9048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ABFD3-9F58-4944-8D5E-B5C5F9850DFB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DFA30F4A-5581-4352-A646-BEE4DE854958}">
      <dgm:prSet/>
      <dgm:spPr/>
      <dgm:t>
        <a:bodyPr/>
        <a:lstStyle/>
        <a:p>
          <a:pPr rtl="0"/>
          <a:r>
            <a:rPr lang="en-AU" dirty="0"/>
            <a:t>condensed</a:t>
          </a:r>
        </a:p>
      </dgm:t>
    </dgm:pt>
    <dgm:pt modelId="{4DB0D6BC-4350-414D-8515-DDF4E83DACF1}" type="parTrans" cxnId="{B34AF050-C06D-4085-9DEF-98C67D8D00CC}">
      <dgm:prSet/>
      <dgm:spPr/>
      <dgm:t>
        <a:bodyPr/>
        <a:lstStyle/>
        <a:p>
          <a:endParaRPr lang="en-AU"/>
        </a:p>
      </dgm:t>
    </dgm:pt>
    <dgm:pt modelId="{8669B0FF-CE9D-4CAA-A9C7-82C549A875C5}" type="sibTrans" cxnId="{B34AF050-C06D-4085-9DEF-98C67D8D00CC}">
      <dgm:prSet/>
      <dgm:spPr/>
      <dgm:t>
        <a:bodyPr/>
        <a:lstStyle/>
        <a:p>
          <a:endParaRPr lang="en-AU"/>
        </a:p>
      </dgm:t>
    </dgm:pt>
    <dgm:pt modelId="{6024F19F-1C2E-4ED3-9A48-FBCE68203910}">
      <dgm:prSet/>
      <dgm:spPr/>
      <dgm:t>
        <a:bodyPr/>
        <a:lstStyle/>
        <a:p>
          <a:pPr rtl="0"/>
          <a:r>
            <a:rPr lang="en-AU" dirty="0"/>
            <a:t>contextual</a:t>
          </a:r>
        </a:p>
      </dgm:t>
    </dgm:pt>
    <dgm:pt modelId="{1C751C15-B3DB-4E8D-8B12-0001A0454496}" type="parTrans" cxnId="{A75018B6-ADAC-4D57-9459-8FBBBD5EA37C}">
      <dgm:prSet/>
      <dgm:spPr/>
      <dgm:t>
        <a:bodyPr/>
        <a:lstStyle/>
        <a:p>
          <a:endParaRPr lang="en-AU"/>
        </a:p>
      </dgm:t>
    </dgm:pt>
    <dgm:pt modelId="{B5D7C27D-7430-4277-9C5F-B12109D0270D}" type="sibTrans" cxnId="{A75018B6-ADAC-4D57-9459-8FBBBD5EA37C}">
      <dgm:prSet/>
      <dgm:spPr/>
      <dgm:t>
        <a:bodyPr/>
        <a:lstStyle/>
        <a:p>
          <a:endParaRPr lang="en-AU"/>
        </a:p>
      </dgm:t>
    </dgm:pt>
    <dgm:pt modelId="{B1C3DCB1-58E4-40C4-AC26-38E0916A7F1B}">
      <dgm:prSet/>
      <dgm:spPr/>
      <dgm:t>
        <a:bodyPr/>
        <a:lstStyle/>
        <a:p>
          <a:pPr rtl="0"/>
          <a:r>
            <a:rPr lang="en-AU" dirty="0"/>
            <a:t>conversational</a:t>
          </a:r>
        </a:p>
      </dgm:t>
    </dgm:pt>
    <dgm:pt modelId="{6F2FC792-D939-428F-A34B-C41AE6AB9E39}" type="parTrans" cxnId="{ADFC32D8-0B2A-4AA3-848B-914A89DC6A0C}">
      <dgm:prSet/>
      <dgm:spPr/>
      <dgm:t>
        <a:bodyPr/>
        <a:lstStyle/>
        <a:p>
          <a:endParaRPr lang="en-AU"/>
        </a:p>
      </dgm:t>
    </dgm:pt>
    <dgm:pt modelId="{EFE69422-C3F5-45FA-BE5D-635B2C4789F9}" type="sibTrans" cxnId="{ADFC32D8-0B2A-4AA3-848B-914A89DC6A0C}">
      <dgm:prSet/>
      <dgm:spPr/>
      <dgm:t>
        <a:bodyPr/>
        <a:lstStyle/>
        <a:p>
          <a:endParaRPr lang="en-AU"/>
        </a:p>
      </dgm:t>
    </dgm:pt>
    <dgm:pt modelId="{B74721A0-7E20-482F-992F-B71FAD08D310}">
      <dgm:prSet/>
      <dgm:spPr/>
      <dgm:t>
        <a:bodyPr/>
        <a:lstStyle/>
        <a:p>
          <a:pPr rtl="0"/>
          <a:r>
            <a:rPr lang="en-AU"/>
            <a:t>current</a:t>
          </a:r>
        </a:p>
      </dgm:t>
    </dgm:pt>
    <dgm:pt modelId="{8DAF7048-CD7B-4DEE-9417-B60CC7F2C2DC}" type="parTrans" cxnId="{25E23BC0-1700-4A64-B602-52DC1B8F26B1}">
      <dgm:prSet/>
      <dgm:spPr/>
      <dgm:t>
        <a:bodyPr/>
        <a:lstStyle/>
        <a:p>
          <a:endParaRPr lang="en-AU"/>
        </a:p>
      </dgm:t>
    </dgm:pt>
    <dgm:pt modelId="{073DB9DC-7375-42D3-997A-7D769D371D52}" type="sibTrans" cxnId="{25E23BC0-1700-4A64-B602-52DC1B8F26B1}">
      <dgm:prSet/>
      <dgm:spPr/>
      <dgm:t>
        <a:bodyPr/>
        <a:lstStyle/>
        <a:p>
          <a:endParaRPr lang="en-AU"/>
        </a:p>
      </dgm:t>
    </dgm:pt>
    <dgm:pt modelId="{F2C50AA7-EF81-49A3-A777-9EC38F6E34A8}">
      <dgm:prSet/>
      <dgm:spPr/>
      <dgm:t>
        <a:bodyPr/>
        <a:lstStyle/>
        <a:p>
          <a:pPr rtl="0"/>
          <a:r>
            <a:rPr lang="en-AU"/>
            <a:t>comprehensive</a:t>
          </a:r>
        </a:p>
      </dgm:t>
    </dgm:pt>
    <dgm:pt modelId="{F84336B0-E50D-453D-AF83-BEE76F3BEF9E}" type="parTrans" cxnId="{577A28C3-90EF-41BD-AA48-773035311D0D}">
      <dgm:prSet/>
      <dgm:spPr/>
      <dgm:t>
        <a:bodyPr/>
        <a:lstStyle/>
        <a:p>
          <a:endParaRPr lang="en-AU"/>
        </a:p>
      </dgm:t>
    </dgm:pt>
    <dgm:pt modelId="{681B90A4-7837-4D78-AC27-02C757FAB04B}" type="sibTrans" cxnId="{577A28C3-90EF-41BD-AA48-773035311D0D}">
      <dgm:prSet/>
      <dgm:spPr/>
      <dgm:t>
        <a:bodyPr/>
        <a:lstStyle/>
        <a:p>
          <a:endParaRPr lang="en-AU"/>
        </a:p>
      </dgm:t>
    </dgm:pt>
    <dgm:pt modelId="{9F37DB35-71C0-4ECB-9E11-B925235D4ED2}" type="pres">
      <dgm:prSet presAssocID="{2DAABFD3-9F58-4944-8D5E-B5C5F9850DFB}" presName="compositeShape" presStyleCnt="0">
        <dgm:presLayoutVars>
          <dgm:chMax val="7"/>
          <dgm:dir/>
          <dgm:resizeHandles val="exact"/>
        </dgm:presLayoutVars>
      </dgm:prSet>
      <dgm:spPr/>
    </dgm:pt>
    <dgm:pt modelId="{7AE5EB9B-1521-4BD5-BE5E-3175D6E3FDE2}" type="pres">
      <dgm:prSet presAssocID="{2DAABFD3-9F58-4944-8D5E-B5C5F9850DFB}" presName="wedge1" presStyleLbl="node1" presStyleIdx="0" presStyleCnt="5"/>
      <dgm:spPr/>
    </dgm:pt>
    <dgm:pt modelId="{C880DBF9-3D0A-4A46-A605-924DAF2AE3C5}" type="pres">
      <dgm:prSet presAssocID="{2DAABFD3-9F58-4944-8D5E-B5C5F9850DF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C33650-7552-46CF-BEFB-CBF69A256D40}" type="pres">
      <dgm:prSet presAssocID="{2DAABFD3-9F58-4944-8D5E-B5C5F9850DFB}" presName="wedge2" presStyleLbl="node1" presStyleIdx="1" presStyleCnt="5"/>
      <dgm:spPr/>
    </dgm:pt>
    <dgm:pt modelId="{E56E6D00-4829-4587-908A-4A841152752D}" type="pres">
      <dgm:prSet presAssocID="{2DAABFD3-9F58-4944-8D5E-B5C5F9850DF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68ABD35-8562-4426-A762-659EC1F4C62C}" type="pres">
      <dgm:prSet presAssocID="{2DAABFD3-9F58-4944-8D5E-B5C5F9850DFB}" presName="wedge3" presStyleLbl="node1" presStyleIdx="2" presStyleCnt="5"/>
      <dgm:spPr/>
    </dgm:pt>
    <dgm:pt modelId="{BC31E886-6281-4E09-BA8D-500F8D01A9E7}" type="pres">
      <dgm:prSet presAssocID="{2DAABFD3-9F58-4944-8D5E-B5C5F9850DF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3637D5-F1F2-4D7B-82F8-1AB9E79517B0}" type="pres">
      <dgm:prSet presAssocID="{2DAABFD3-9F58-4944-8D5E-B5C5F9850DFB}" presName="wedge4" presStyleLbl="node1" presStyleIdx="3" presStyleCnt="5"/>
      <dgm:spPr/>
    </dgm:pt>
    <dgm:pt modelId="{1D231F8C-6E6C-42B9-AAAE-A8D07D254EB2}" type="pres">
      <dgm:prSet presAssocID="{2DAABFD3-9F58-4944-8D5E-B5C5F9850DF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357057A-6EAA-4302-A147-9ED7F0DC3B73}" type="pres">
      <dgm:prSet presAssocID="{2DAABFD3-9F58-4944-8D5E-B5C5F9850DFB}" presName="wedge5" presStyleLbl="node1" presStyleIdx="4" presStyleCnt="5"/>
      <dgm:spPr/>
    </dgm:pt>
    <dgm:pt modelId="{7FC1D897-4451-4D31-99AE-3426885A0813}" type="pres">
      <dgm:prSet presAssocID="{2DAABFD3-9F58-4944-8D5E-B5C5F9850DF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E3B3E0B-22BA-4F8F-AF83-3B57D673E292}" type="presOf" srcId="{F2C50AA7-EF81-49A3-A777-9EC38F6E34A8}" destId="{F357057A-6EAA-4302-A147-9ED7F0DC3B73}" srcOrd="0" destOrd="0" presId="urn:microsoft.com/office/officeart/2005/8/layout/chart3"/>
    <dgm:cxn modelId="{2C085E10-822C-4BCD-8138-BBB85AA01964}" type="presOf" srcId="{2DAABFD3-9F58-4944-8D5E-B5C5F9850DFB}" destId="{9F37DB35-71C0-4ECB-9E11-B925235D4ED2}" srcOrd="0" destOrd="0" presId="urn:microsoft.com/office/officeart/2005/8/layout/chart3"/>
    <dgm:cxn modelId="{AB56B911-77A7-4B97-B585-1B7CEE5A4F2B}" type="presOf" srcId="{6024F19F-1C2E-4ED3-9A48-FBCE68203910}" destId="{E56E6D00-4829-4587-908A-4A841152752D}" srcOrd="1" destOrd="0" presId="urn:microsoft.com/office/officeart/2005/8/layout/chart3"/>
    <dgm:cxn modelId="{C728C12A-90D6-4458-BFB5-5B98F1E25424}" type="presOf" srcId="{DFA30F4A-5581-4352-A646-BEE4DE854958}" destId="{7AE5EB9B-1521-4BD5-BE5E-3175D6E3FDE2}" srcOrd="0" destOrd="0" presId="urn:microsoft.com/office/officeart/2005/8/layout/chart3"/>
    <dgm:cxn modelId="{AC7E3335-83D4-4CC9-9E2D-885E60F160C2}" type="presOf" srcId="{6024F19F-1C2E-4ED3-9A48-FBCE68203910}" destId="{32C33650-7552-46CF-BEFB-CBF69A256D40}" srcOrd="0" destOrd="0" presId="urn:microsoft.com/office/officeart/2005/8/layout/chart3"/>
    <dgm:cxn modelId="{D314DF3E-7763-4658-A4FF-0209DEE933F2}" type="presOf" srcId="{F2C50AA7-EF81-49A3-A777-9EC38F6E34A8}" destId="{7FC1D897-4451-4D31-99AE-3426885A0813}" srcOrd="1" destOrd="0" presId="urn:microsoft.com/office/officeart/2005/8/layout/chart3"/>
    <dgm:cxn modelId="{B34AF050-C06D-4085-9DEF-98C67D8D00CC}" srcId="{2DAABFD3-9F58-4944-8D5E-B5C5F9850DFB}" destId="{DFA30F4A-5581-4352-A646-BEE4DE854958}" srcOrd="0" destOrd="0" parTransId="{4DB0D6BC-4350-414D-8515-DDF4E83DACF1}" sibTransId="{8669B0FF-CE9D-4CAA-A9C7-82C549A875C5}"/>
    <dgm:cxn modelId="{90CB7F52-1445-476A-97D6-E7BC884EFE7C}" type="presOf" srcId="{B74721A0-7E20-482F-992F-B71FAD08D310}" destId="{FF3637D5-F1F2-4D7B-82F8-1AB9E79517B0}" srcOrd="0" destOrd="0" presId="urn:microsoft.com/office/officeart/2005/8/layout/chart3"/>
    <dgm:cxn modelId="{33280C76-CA2A-4CA6-92FD-34477C54029B}" type="presOf" srcId="{B74721A0-7E20-482F-992F-B71FAD08D310}" destId="{1D231F8C-6E6C-42B9-AAAE-A8D07D254EB2}" srcOrd="1" destOrd="0" presId="urn:microsoft.com/office/officeart/2005/8/layout/chart3"/>
    <dgm:cxn modelId="{363E4386-C584-4B0F-B912-3A179F4097D3}" type="presOf" srcId="{DFA30F4A-5581-4352-A646-BEE4DE854958}" destId="{C880DBF9-3D0A-4A46-A605-924DAF2AE3C5}" srcOrd="1" destOrd="0" presId="urn:microsoft.com/office/officeart/2005/8/layout/chart3"/>
    <dgm:cxn modelId="{9B779D9A-BEAC-491E-81E1-6190B5A2DADC}" type="presOf" srcId="{B1C3DCB1-58E4-40C4-AC26-38E0916A7F1B}" destId="{BC31E886-6281-4E09-BA8D-500F8D01A9E7}" srcOrd="1" destOrd="0" presId="urn:microsoft.com/office/officeart/2005/8/layout/chart3"/>
    <dgm:cxn modelId="{A75018B6-ADAC-4D57-9459-8FBBBD5EA37C}" srcId="{2DAABFD3-9F58-4944-8D5E-B5C5F9850DFB}" destId="{6024F19F-1C2E-4ED3-9A48-FBCE68203910}" srcOrd="1" destOrd="0" parTransId="{1C751C15-B3DB-4E8D-8B12-0001A0454496}" sibTransId="{B5D7C27D-7430-4277-9C5F-B12109D0270D}"/>
    <dgm:cxn modelId="{25E23BC0-1700-4A64-B602-52DC1B8F26B1}" srcId="{2DAABFD3-9F58-4944-8D5E-B5C5F9850DFB}" destId="{B74721A0-7E20-482F-992F-B71FAD08D310}" srcOrd="3" destOrd="0" parTransId="{8DAF7048-CD7B-4DEE-9417-B60CC7F2C2DC}" sibTransId="{073DB9DC-7375-42D3-997A-7D769D371D52}"/>
    <dgm:cxn modelId="{577A28C3-90EF-41BD-AA48-773035311D0D}" srcId="{2DAABFD3-9F58-4944-8D5E-B5C5F9850DFB}" destId="{F2C50AA7-EF81-49A3-A777-9EC38F6E34A8}" srcOrd="4" destOrd="0" parTransId="{F84336B0-E50D-453D-AF83-BEE76F3BEF9E}" sibTransId="{681B90A4-7837-4D78-AC27-02C757FAB04B}"/>
    <dgm:cxn modelId="{82D0F8C4-A927-4C48-BF53-0112910A9563}" type="presOf" srcId="{B1C3DCB1-58E4-40C4-AC26-38E0916A7F1B}" destId="{968ABD35-8562-4426-A762-659EC1F4C62C}" srcOrd="0" destOrd="0" presId="urn:microsoft.com/office/officeart/2005/8/layout/chart3"/>
    <dgm:cxn modelId="{ADFC32D8-0B2A-4AA3-848B-914A89DC6A0C}" srcId="{2DAABFD3-9F58-4944-8D5E-B5C5F9850DFB}" destId="{B1C3DCB1-58E4-40C4-AC26-38E0916A7F1B}" srcOrd="2" destOrd="0" parTransId="{6F2FC792-D939-428F-A34B-C41AE6AB9E39}" sibTransId="{EFE69422-C3F5-45FA-BE5D-635B2C4789F9}"/>
    <dgm:cxn modelId="{CE6465FE-145E-4225-93ED-6FBCFE17A57B}" type="presParOf" srcId="{9F37DB35-71C0-4ECB-9E11-B925235D4ED2}" destId="{7AE5EB9B-1521-4BD5-BE5E-3175D6E3FDE2}" srcOrd="0" destOrd="0" presId="urn:microsoft.com/office/officeart/2005/8/layout/chart3"/>
    <dgm:cxn modelId="{6CF864D6-D1B8-4C02-A763-0FE0D7D647CA}" type="presParOf" srcId="{9F37DB35-71C0-4ECB-9E11-B925235D4ED2}" destId="{C880DBF9-3D0A-4A46-A605-924DAF2AE3C5}" srcOrd="1" destOrd="0" presId="urn:microsoft.com/office/officeart/2005/8/layout/chart3"/>
    <dgm:cxn modelId="{097956F5-E277-4C80-B6EA-CCDEAF1A5B24}" type="presParOf" srcId="{9F37DB35-71C0-4ECB-9E11-B925235D4ED2}" destId="{32C33650-7552-46CF-BEFB-CBF69A256D40}" srcOrd="2" destOrd="0" presId="urn:microsoft.com/office/officeart/2005/8/layout/chart3"/>
    <dgm:cxn modelId="{1B2D841E-72D3-48E0-AE96-4263C0721346}" type="presParOf" srcId="{9F37DB35-71C0-4ECB-9E11-B925235D4ED2}" destId="{E56E6D00-4829-4587-908A-4A841152752D}" srcOrd="3" destOrd="0" presId="urn:microsoft.com/office/officeart/2005/8/layout/chart3"/>
    <dgm:cxn modelId="{3B5BEF12-5C5A-47CB-8E6D-CF0CE9BC6482}" type="presParOf" srcId="{9F37DB35-71C0-4ECB-9E11-B925235D4ED2}" destId="{968ABD35-8562-4426-A762-659EC1F4C62C}" srcOrd="4" destOrd="0" presId="urn:microsoft.com/office/officeart/2005/8/layout/chart3"/>
    <dgm:cxn modelId="{DFBE3B6C-8AAA-4D9E-B408-914B7B306EF7}" type="presParOf" srcId="{9F37DB35-71C0-4ECB-9E11-B925235D4ED2}" destId="{BC31E886-6281-4E09-BA8D-500F8D01A9E7}" srcOrd="5" destOrd="0" presId="urn:microsoft.com/office/officeart/2005/8/layout/chart3"/>
    <dgm:cxn modelId="{81656C24-4313-4E0B-8E35-23A9DDC6133D}" type="presParOf" srcId="{9F37DB35-71C0-4ECB-9E11-B925235D4ED2}" destId="{FF3637D5-F1F2-4D7B-82F8-1AB9E79517B0}" srcOrd="6" destOrd="0" presId="urn:microsoft.com/office/officeart/2005/8/layout/chart3"/>
    <dgm:cxn modelId="{9E3B640C-3ADA-47CA-B337-77F2DC58A78F}" type="presParOf" srcId="{9F37DB35-71C0-4ECB-9E11-B925235D4ED2}" destId="{1D231F8C-6E6C-42B9-AAAE-A8D07D254EB2}" srcOrd="7" destOrd="0" presId="urn:microsoft.com/office/officeart/2005/8/layout/chart3"/>
    <dgm:cxn modelId="{20F54395-B4A7-4561-BA9B-E56F9977B9A6}" type="presParOf" srcId="{9F37DB35-71C0-4ECB-9E11-B925235D4ED2}" destId="{F357057A-6EAA-4302-A147-9ED7F0DC3B73}" srcOrd="8" destOrd="0" presId="urn:microsoft.com/office/officeart/2005/8/layout/chart3"/>
    <dgm:cxn modelId="{50FD9066-9388-446D-8590-E0316F004ADD}" type="presParOf" srcId="{9F37DB35-71C0-4ECB-9E11-B925235D4ED2}" destId="{7FC1D897-4451-4D31-99AE-3426885A0813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30C51-166C-4F80-83A6-37000E822C07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B632A-52FA-4A5B-90E7-B70C38092536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0A1270-AF21-4A9B-A52D-1713BFD3160A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Experience</a:t>
          </a:r>
        </a:p>
      </dsp:txBody>
      <dsp:txXfrm>
        <a:off x="2031999" y="4368800"/>
        <a:ext cx="4064000" cy="1016000"/>
      </dsp:txXfrm>
    </dsp:sp>
    <dsp:sp modelId="{296E49AF-2714-43E3-9A08-3318D3585F0F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Emotion </a:t>
          </a:r>
        </a:p>
      </dsp:txBody>
      <dsp:txXfrm>
        <a:off x="3684358" y="2077723"/>
        <a:ext cx="1077630" cy="1077630"/>
      </dsp:txXfrm>
    </dsp:sp>
    <dsp:sp modelId="{946BB620-3C46-4DFE-91F1-3CA056CF30EC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Effort</a:t>
          </a:r>
        </a:p>
      </dsp:txBody>
      <dsp:txXfrm>
        <a:off x="2593851" y="934385"/>
        <a:ext cx="1077630" cy="1077630"/>
      </dsp:txXfrm>
    </dsp:sp>
    <dsp:sp modelId="{9B6F7FC1-A68D-4A65-AE33-64380F2222A7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Achievement</a:t>
          </a:r>
        </a:p>
      </dsp:txBody>
      <dsp:txXfrm>
        <a:off x="4151718" y="565915"/>
        <a:ext cx="1077630" cy="1077630"/>
      </dsp:txXfrm>
    </dsp:sp>
    <dsp:sp modelId="{7F7B40E9-776E-4E01-9056-D1BD5B522063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097FB-5888-412C-B0A6-84C2B2E38BAB}">
      <dsp:nvSpPr>
        <dsp:cNvPr id="0" name=""/>
        <dsp:cNvSpPr/>
      </dsp:nvSpPr>
      <dsp:spPr>
        <a:xfrm>
          <a:off x="1623218" y="66"/>
          <a:ext cx="4881562" cy="813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EMOTION</a:t>
          </a:r>
        </a:p>
      </dsp:txBody>
      <dsp:txXfrm>
        <a:off x="1647047" y="23895"/>
        <a:ext cx="4833904" cy="765935"/>
      </dsp:txXfrm>
    </dsp:sp>
    <dsp:sp modelId="{D84F56AE-3403-481C-B3B9-35D609FF5FD5}">
      <dsp:nvSpPr>
        <dsp:cNvPr id="0" name=""/>
        <dsp:cNvSpPr/>
      </dsp:nvSpPr>
      <dsp:spPr>
        <a:xfrm>
          <a:off x="1623218" y="960106"/>
          <a:ext cx="813593" cy="8135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4B92A-BB49-4430-BB10-AE4C6244844C}">
      <dsp:nvSpPr>
        <dsp:cNvPr id="0" name=""/>
        <dsp:cNvSpPr/>
      </dsp:nvSpPr>
      <dsp:spPr>
        <a:xfrm>
          <a:off x="2485628" y="960106"/>
          <a:ext cx="4019153" cy="8135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  - Significance</a:t>
          </a:r>
        </a:p>
      </dsp:txBody>
      <dsp:txXfrm>
        <a:off x="2525351" y="999829"/>
        <a:ext cx="3939707" cy="734147"/>
      </dsp:txXfrm>
    </dsp:sp>
    <dsp:sp modelId="{4D05AC14-36F8-42EE-9764-2AD18962C67C}">
      <dsp:nvSpPr>
        <dsp:cNvPr id="0" name=""/>
        <dsp:cNvSpPr/>
      </dsp:nvSpPr>
      <dsp:spPr>
        <a:xfrm>
          <a:off x="1623218" y="1871331"/>
          <a:ext cx="813593" cy="8135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466C8-D418-43CD-8247-3F1DF415E210}">
      <dsp:nvSpPr>
        <dsp:cNvPr id="0" name=""/>
        <dsp:cNvSpPr/>
      </dsp:nvSpPr>
      <dsp:spPr>
        <a:xfrm>
          <a:off x="2485628" y="1871331"/>
          <a:ext cx="4019153" cy="8135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 – Certainty</a:t>
          </a:r>
        </a:p>
      </dsp:txBody>
      <dsp:txXfrm>
        <a:off x="2525351" y="1911054"/>
        <a:ext cx="3939707" cy="734147"/>
      </dsp:txXfrm>
    </dsp:sp>
    <dsp:sp modelId="{EF403246-5411-4B08-8EA5-04EEE3D364B0}">
      <dsp:nvSpPr>
        <dsp:cNvPr id="0" name=""/>
        <dsp:cNvSpPr/>
      </dsp:nvSpPr>
      <dsp:spPr>
        <a:xfrm>
          <a:off x="1580895" y="2757742"/>
          <a:ext cx="813593" cy="8135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97C05-1406-430F-AA30-0DBBA94CA4AB}">
      <dsp:nvSpPr>
        <dsp:cNvPr id="0" name=""/>
        <dsp:cNvSpPr/>
      </dsp:nvSpPr>
      <dsp:spPr>
        <a:xfrm>
          <a:off x="2485628" y="2782556"/>
          <a:ext cx="4019153" cy="8135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 – Autonomy</a:t>
          </a:r>
        </a:p>
      </dsp:txBody>
      <dsp:txXfrm>
        <a:off x="2525351" y="2822279"/>
        <a:ext cx="3939707" cy="734147"/>
      </dsp:txXfrm>
    </dsp:sp>
    <dsp:sp modelId="{0AF330FF-8C05-48F4-BD6B-79ECE458311C}">
      <dsp:nvSpPr>
        <dsp:cNvPr id="0" name=""/>
        <dsp:cNvSpPr/>
      </dsp:nvSpPr>
      <dsp:spPr>
        <a:xfrm>
          <a:off x="1623218" y="3693781"/>
          <a:ext cx="813593" cy="8135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B59D6-83B8-42FC-881D-5A127398B36A}">
      <dsp:nvSpPr>
        <dsp:cNvPr id="0" name=""/>
        <dsp:cNvSpPr/>
      </dsp:nvSpPr>
      <dsp:spPr>
        <a:xfrm>
          <a:off x="2485628" y="3693781"/>
          <a:ext cx="4019153" cy="8135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R – Relationship</a:t>
          </a:r>
        </a:p>
      </dsp:txBody>
      <dsp:txXfrm>
        <a:off x="2525351" y="3733504"/>
        <a:ext cx="3939707" cy="734147"/>
      </dsp:txXfrm>
    </dsp:sp>
    <dsp:sp modelId="{7C185646-D225-4703-9D3F-51332E853B59}">
      <dsp:nvSpPr>
        <dsp:cNvPr id="0" name=""/>
        <dsp:cNvSpPr/>
      </dsp:nvSpPr>
      <dsp:spPr>
        <a:xfrm>
          <a:off x="1623218" y="4605007"/>
          <a:ext cx="813593" cy="8135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77B85-6331-4612-8D37-53B85191496F}">
      <dsp:nvSpPr>
        <dsp:cNvPr id="0" name=""/>
        <dsp:cNvSpPr/>
      </dsp:nvSpPr>
      <dsp:spPr>
        <a:xfrm>
          <a:off x="2485628" y="4605007"/>
          <a:ext cx="4019153" cy="8135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E – Equity/fair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 dirty="0"/>
        </a:p>
      </dsp:txBody>
      <dsp:txXfrm>
        <a:off x="2525351" y="4644730"/>
        <a:ext cx="3939707" cy="734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43FE2-A306-4FD7-8701-4FF632B21DF8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human</a:t>
          </a:r>
        </a:p>
      </dsp:txBody>
      <dsp:txXfrm>
        <a:off x="1711527" y="31741"/>
        <a:ext cx="1887238" cy="1020251"/>
      </dsp:txXfrm>
    </dsp:sp>
    <dsp:sp modelId="{2A012CDD-097F-4F66-ABF6-4338EA8A0F0E}">
      <dsp:nvSpPr>
        <dsp:cNvPr id="0" name=""/>
        <dsp:cNvSpPr/>
      </dsp:nvSpPr>
      <dsp:spPr>
        <a:xfrm>
          <a:off x="4589859" y="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to digital</a:t>
          </a:r>
        </a:p>
      </dsp:txBody>
      <dsp:txXfrm>
        <a:off x="4621600" y="31741"/>
        <a:ext cx="1887238" cy="1020251"/>
      </dsp:txXfrm>
    </dsp:sp>
    <dsp:sp modelId="{D9AE1513-23C3-4F94-888A-8AFB1031F7E9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5F09C-4F80-4057-B2F9-BEA8B3D514D5}">
      <dsp:nvSpPr>
        <dsp:cNvPr id="0" name=""/>
        <dsp:cNvSpPr/>
      </dsp:nvSpPr>
      <dsp:spPr>
        <a:xfrm>
          <a:off x="1625599" y="4265574"/>
          <a:ext cx="4876800" cy="3294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01DC7-A625-425D-A6A2-697DDF401D12}">
      <dsp:nvSpPr>
        <dsp:cNvPr id="0" name=""/>
        <dsp:cNvSpPr/>
      </dsp:nvSpPr>
      <dsp:spPr>
        <a:xfrm>
          <a:off x="4497493" y="3558980"/>
          <a:ext cx="1950720" cy="667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goals</a:t>
          </a:r>
        </a:p>
      </dsp:txBody>
      <dsp:txXfrm>
        <a:off x="4530082" y="3591569"/>
        <a:ext cx="1885542" cy="602401"/>
      </dsp:txXfrm>
    </dsp:sp>
    <dsp:sp modelId="{A2788AD4-BBEF-4488-B324-E50CCDADB4BA}">
      <dsp:nvSpPr>
        <dsp:cNvPr id="0" name=""/>
        <dsp:cNvSpPr/>
      </dsp:nvSpPr>
      <dsp:spPr>
        <a:xfrm>
          <a:off x="4497493" y="2839381"/>
          <a:ext cx="1950720" cy="667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feedback</a:t>
          </a:r>
        </a:p>
      </dsp:txBody>
      <dsp:txXfrm>
        <a:off x="4530082" y="2871970"/>
        <a:ext cx="1885542" cy="602401"/>
      </dsp:txXfrm>
    </dsp:sp>
    <dsp:sp modelId="{2FDAE081-1D5A-4EB5-B36E-4A4C5B390E61}">
      <dsp:nvSpPr>
        <dsp:cNvPr id="0" name=""/>
        <dsp:cNvSpPr/>
      </dsp:nvSpPr>
      <dsp:spPr>
        <a:xfrm>
          <a:off x="4497493" y="2119782"/>
          <a:ext cx="1950720" cy="6675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polite</a:t>
          </a:r>
        </a:p>
      </dsp:txBody>
      <dsp:txXfrm>
        <a:off x="4530082" y="2152371"/>
        <a:ext cx="1885542" cy="602401"/>
      </dsp:txXfrm>
    </dsp:sp>
    <dsp:sp modelId="{9383B797-83A4-4110-8B13-0ED6E66E020C}">
      <dsp:nvSpPr>
        <dsp:cNvPr id="0" name=""/>
        <dsp:cNvSpPr/>
      </dsp:nvSpPr>
      <dsp:spPr>
        <a:xfrm>
          <a:off x="4497493" y="1387178"/>
          <a:ext cx="1950720" cy="667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personalise</a:t>
          </a:r>
        </a:p>
      </dsp:txBody>
      <dsp:txXfrm>
        <a:off x="4530082" y="1419767"/>
        <a:ext cx="1885542" cy="602401"/>
      </dsp:txXfrm>
    </dsp:sp>
    <dsp:sp modelId="{3802D1A8-9775-4CFC-B80F-49A90E6B6317}">
      <dsp:nvSpPr>
        <dsp:cNvPr id="0" name=""/>
        <dsp:cNvSpPr/>
      </dsp:nvSpPr>
      <dsp:spPr>
        <a:xfrm>
          <a:off x="1679786" y="3558980"/>
          <a:ext cx="1950720" cy="6675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empathy</a:t>
          </a:r>
        </a:p>
      </dsp:txBody>
      <dsp:txXfrm>
        <a:off x="1712375" y="3591569"/>
        <a:ext cx="1885542" cy="602401"/>
      </dsp:txXfrm>
    </dsp:sp>
    <dsp:sp modelId="{99E41C49-C677-48AB-A2CE-555C5D71ABBF}">
      <dsp:nvSpPr>
        <dsp:cNvPr id="0" name=""/>
        <dsp:cNvSpPr/>
      </dsp:nvSpPr>
      <dsp:spPr>
        <a:xfrm>
          <a:off x="1679786" y="2839381"/>
          <a:ext cx="1950720" cy="667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purpose</a:t>
          </a:r>
        </a:p>
      </dsp:txBody>
      <dsp:txXfrm>
        <a:off x="1712375" y="2871970"/>
        <a:ext cx="1885542" cy="602401"/>
      </dsp:txXfrm>
    </dsp:sp>
    <dsp:sp modelId="{864C14B1-5251-4DBF-BD7B-B528B31CE786}">
      <dsp:nvSpPr>
        <dsp:cNvPr id="0" name=""/>
        <dsp:cNvSpPr/>
      </dsp:nvSpPr>
      <dsp:spPr>
        <a:xfrm>
          <a:off x="1679786" y="2119782"/>
          <a:ext cx="1950720" cy="667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responsive</a:t>
          </a:r>
        </a:p>
      </dsp:txBody>
      <dsp:txXfrm>
        <a:off x="1712375" y="2152371"/>
        <a:ext cx="1885542" cy="602401"/>
      </dsp:txXfrm>
    </dsp:sp>
    <dsp:sp modelId="{9C1B91BF-4C78-4491-B7FE-8A42C1DF9048}">
      <dsp:nvSpPr>
        <dsp:cNvPr id="0" name=""/>
        <dsp:cNvSpPr/>
      </dsp:nvSpPr>
      <dsp:spPr>
        <a:xfrm>
          <a:off x="1679786" y="1387178"/>
          <a:ext cx="1950720" cy="6675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continuous improvement</a:t>
          </a:r>
        </a:p>
      </dsp:txBody>
      <dsp:txXfrm>
        <a:off x="1712375" y="1419767"/>
        <a:ext cx="1885542" cy="602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5EB9B-1521-4BD5-BE5E-3175D6E3FDE2}">
      <dsp:nvSpPr>
        <dsp:cNvPr id="0" name=""/>
        <dsp:cNvSpPr/>
      </dsp:nvSpPr>
      <dsp:spPr>
        <a:xfrm>
          <a:off x="1867814" y="323765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condensed</a:t>
          </a:r>
        </a:p>
      </dsp:txBody>
      <dsp:txXfrm>
        <a:off x="4201092" y="1003808"/>
        <a:ext cx="1544320" cy="1056640"/>
      </dsp:txXfrm>
    </dsp:sp>
    <dsp:sp modelId="{32C33650-7552-46CF-BEFB-CBF69A256D40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contextual</a:t>
          </a:r>
        </a:p>
      </dsp:txBody>
      <dsp:txXfrm>
        <a:off x="4683353" y="2602314"/>
        <a:ext cx="1354666" cy="1143338"/>
      </dsp:txXfrm>
    </dsp:sp>
    <dsp:sp modelId="{968ABD35-8562-4426-A762-659EC1F4C62C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conversational</a:t>
          </a:r>
        </a:p>
      </dsp:txBody>
      <dsp:txXfrm>
        <a:off x="3171545" y="3956981"/>
        <a:ext cx="1625600" cy="975360"/>
      </dsp:txXfrm>
    </dsp:sp>
    <dsp:sp modelId="{FF3637D5-F1F2-4D7B-82F8-1AB9E79517B0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current</a:t>
          </a:r>
        </a:p>
      </dsp:txBody>
      <dsp:txXfrm>
        <a:off x="1925252" y="2602314"/>
        <a:ext cx="1354666" cy="1143338"/>
      </dsp:txXfrm>
    </dsp:sp>
    <dsp:sp modelId="{F357057A-6EAA-4302-A147-9ED7F0DC3B73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comprehensive</a:t>
          </a:r>
        </a:p>
      </dsp:txBody>
      <dsp:txXfrm>
        <a:off x="2372292" y="1236810"/>
        <a:ext cx="1544320" cy="10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BBA11AAA-F01C-4679-8AAE-420230DD0AF6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5462713-749E-4337-A509-292F4B2274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76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07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80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6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61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05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9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15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00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00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18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84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62713-749E-4337-A509-292F4B22749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0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8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67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6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59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11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3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67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16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6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78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7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045A-FEE8-4480-8975-69D0A5726579}" type="datetimeFigureOut">
              <a:rPr lang="en-AU" smtClean="0"/>
              <a:t>7/11/2017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56E4-8CE2-4A54-9E5A-0C008E0BC1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4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TTs7ewuDY8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ekUwaPKUUM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11575" y="-415460"/>
            <a:ext cx="1305096" cy="1328032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5" y="0"/>
            <a:ext cx="863601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Mobile CX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6" y="770467"/>
            <a:ext cx="9458356" cy="508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462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8607" y="-398174"/>
            <a:ext cx="1311113" cy="1335796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66983" y="0"/>
            <a:ext cx="1109133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</a:rPr>
              <a:t>Humanise</a:t>
            </a: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2617" y="51563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dirty="0"/>
          </a:p>
          <a:p>
            <a:r>
              <a:rPr lang="en-AU" dirty="0" err="1"/>
              <a:t>Chatbooks</a:t>
            </a:r>
            <a:endParaRPr lang="en-AU" dirty="0"/>
          </a:p>
        </p:txBody>
      </p:sp>
      <p:pic>
        <p:nvPicPr>
          <p:cNvPr id="4" name="PTTs7ewuDY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49386" y="471055"/>
            <a:ext cx="8702705" cy="48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36971" y="-339909"/>
            <a:ext cx="1132278" cy="1102011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5" y="101600"/>
            <a:ext cx="89746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5478074"/>
              </p:ext>
            </p:extLst>
          </p:nvPr>
        </p:nvGraphicFramePr>
        <p:xfrm>
          <a:off x="1819563" y="5626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319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36971" y="-339909"/>
            <a:ext cx="1132278" cy="1102011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5" y="101600"/>
            <a:ext cx="89746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978400" y="2142835"/>
            <a:ext cx="2466109" cy="2133602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5430982" y="2539999"/>
            <a:ext cx="201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thoughts?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414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10491">
            <a:off x="-18719" y="-442050"/>
            <a:ext cx="1371352" cy="1490749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6" y="17750"/>
            <a:ext cx="1007534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Why mobile?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68" y="518650"/>
            <a:ext cx="6638450" cy="4977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Flowchart: Connector 3"/>
          <p:cNvSpPr/>
          <p:nvPr/>
        </p:nvSpPr>
        <p:spPr>
          <a:xfrm>
            <a:off x="-1" y="1292272"/>
            <a:ext cx="1507068" cy="14678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94733" y="1718733"/>
            <a:ext cx="118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Everyone is using it.</a:t>
            </a:r>
          </a:p>
        </p:txBody>
      </p:sp>
    </p:spTree>
    <p:extLst>
      <p:ext uri="{BB962C8B-B14F-4D97-AF65-F5344CB8AC3E}">
        <p14:creationId xmlns:p14="http://schemas.microsoft.com/office/powerpoint/2010/main" val="261147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13445" y="-397679"/>
            <a:ext cx="1245341" cy="1317870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6" y="0"/>
            <a:ext cx="973668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Your story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692400"/>
            <a:ext cx="855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What is a bad experience?</a:t>
            </a:r>
          </a:p>
        </p:txBody>
      </p:sp>
    </p:spTree>
    <p:extLst>
      <p:ext uri="{BB962C8B-B14F-4D97-AF65-F5344CB8AC3E}">
        <p14:creationId xmlns:p14="http://schemas.microsoft.com/office/powerpoint/2010/main" val="231057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27830" y="-412083"/>
            <a:ext cx="1409863" cy="1470497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68957" y="101600"/>
            <a:ext cx="1127608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Powerless to stop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227">
            <a:off x="8007257" y="390837"/>
            <a:ext cx="3381847" cy="4163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743">
            <a:off x="1547918" y="410826"/>
            <a:ext cx="6184402" cy="53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36971" y="-339909"/>
            <a:ext cx="1132278" cy="1102011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5" y="101600"/>
            <a:ext cx="89746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insights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91033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50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36971" y="-339909"/>
            <a:ext cx="1132278" cy="1102011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10065" y="101600"/>
            <a:ext cx="89746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insights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55005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761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13309" y="-417455"/>
            <a:ext cx="1307309" cy="1388970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5401" y="92364"/>
            <a:ext cx="100753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emotion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pic>
        <p:nvPicPr>
          <p:cNvPr id="4" name="CekUwaPKUU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86787" y="655782"/>
            <a:ext cx="8949007" cy="50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8607" y="-398174"/>
            <a:ext cx="1311113" cy="1335796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66983" y="0"/>
            <a:ext cx="1109133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</a:rPr>
              <a:t>Humanise</a:t>
            </a: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25772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605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75" y="6316133"/>
            <a:ext cx="554326" cy="482263"/>
          </a:xfrm>
          <a:prstGeom prst="rect">
            <a:avLst/>
          </a:prstGeom>
        </p:spPr>
      </p:pic>
      <p:sp>
        <p:nvSpPr>
          <p:cNvPr id="14" name="Chord 13"/>
          <p:cNvSpPr/>
          <p:nvPr/>
        </p:nvSpPr>
        <p:spPr>
          <a:xfrm rot="17504647">
            <a:off x="-36971" y="-339909"/>
            <a:ext cx="1132278" cy="1102011"/>
          </a:xfrm>
          <a:prstGeom prst="cho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0" y="101600"/>
            <a:ext cx="100753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66" y="6488668"/>
            <a:ext cx="491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Carolyn Grant 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sz="1000" dirty="0"/>
              <a:t> 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6peas marketing &amp; engagement I </a:t>
            </a:r>
            <a:r>
              <a:rPr lang="en-AU" sz="1000" dirty="0"/>
              <a:t>0437822142</a:t>
            </a:r>
            <a:r>
              <a:rPr lang="en-AU" sz="1000" dirty="0">
                <a:solidFill>
                  <a:schemeClr val="accent6">
                    <a:lumMod val="75000"/>
                  </a:schemeClr>
                </a:solidFill>
              </a:rPr>
              <a:t> I Carolyn@6peas.com.au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306">
            <a:off x="1618625" y="1085523"/>
            <a:ext cx="8954750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7132</TotalTime>
  <Words>291</Words>
  <Application>Microsoft Office PowerPoint</Application>
  <PresentationFormat>Widescreen</PresentationFormat>
  <Paragraphs>70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Grant</dc:creator>
  <cp:lastModifiedBy>Sean Magin</cp:lastModifiedBy>
  <cp:revision>21</cp:revision>
  <cp:lastPrinted>2017-08-28T06:43:06Z</cp:lastPrinted>
  <dcterms:created xsi:type="dcterms:W3CDTF">2017-08-10T02:12:44Z</dcterms:created>
  <dcterms:modified xsi:type="dcterms:W3CDTF">2017-11-07T10:46:45Z</dcterms:modified>
</cp:coreProperties>
</file>